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695" r:id="rId4"/>
    <p:sldMasterId id="2147483724" r:id="rId5"/>
    <p:sldMasterId id="2147483736" r:id="rId6"/>
  </p:sldMasterIdLst>
  <p:notesMasterIdLst>
    <p:notesMasterId r:id="rId32"/>
  </p:notesMasterIdLst>
  <p:sldIdLst>
    <p:sldId id="511" r:id="rId7"/>
    <p:sldId id="480" r:id="rId8"/>
    <p:sldId id="508" r:id="rId9"/>
    <p:sldId id="553" r:id="rId10"/>
    <p:sldId id="512" r:id="rId11"/>
    <p:sldId id="455" r:id="rId12"/>
    <p:sldId id="554" r:id="rId13"/>
    <p:sldId id="489" r:id="rId14"/>
    <p:sldId id="492" r:id="rId15"/>
    <p:sldId id="495" r:id="rId16"/>
    <p:sldId id="461" r:id="rId17"/>
    <p:sldId id="507" r:id="rId18"/>
    <p:sldId id="505" r:id="rId19"/>
    <p:sldId id="506" r:id="rId20"/>
    <p:sldId id="496" r:id="rId21"/>
    <p:sldId id="516" r:id="rId22"/>
    <p:sldId id="555" r:id="rId23"/>
    <p:sldId id="342" r:id="rId24"/>
    <p:sldId id="339" r:id="rId25"/>
    <p:sldId id="556" r:id="rId26"/>
    <p:sldId id="557" r:id="rId27"/>
    <p:sldId id="558" r:id="rId28"/>
    <p:sldId id="559" r:id="rId29"/>
    <p:sldId id="384" r:id="rId30"/>
    <p:sldId id="5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060"/>
    <a:srgbClr val="F87381"/>
    <a:srgbClr val="FAE6EA"/>
    <a:srgbClr val="7095E3"/>
    <a:srgbClr val="FCF6FA"/>
    <a:srgbClr val="8F54C5"/>
    <a:srgbClr val="4BD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7FCE5-3C55-4A0F-936B-02842D4A5D5B}" v="117" dt="2021-04-25T07:45:41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3B36F-6DC2-4D71-9201-CE0C17B77100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106BC75-CCE8-4E47-82F6-F2EB7B35FCD9}">
      <dgm:prSet phldrT="[Text]"/>
      <dgm:spPr>
        <a:solidFill>
          <a:srgbClr val="FFE599"/>
        </a:solidFill>
      </dgm:spPr>
      <dgm:t>
        <a:bodyPr/>
        <a:lstStyle/>
        <a:p>
          <a:r>
            <a:rPr lang="en-US" dirty="0"/>
            <a:t>Step one </a:t>
          </a:r>
        </a:p>
      </dgm:t>
    </dgm:pt>
    <dgm:pt modelId="{6DB25EB8-702D-480A-B374-DE2540D5B130}" type="parTrans" cxnId="{CC421D89-280A-4ED2-B5E7-1DE0D7F6613E}">
      <dgm:prSet/>
      <dgm:spPr/>
      <dgm:t>
        <a:bodyPr/>
        <a:lstStyle/>
        <a:p>
          <a:endParaRPr lang="en-US"/>
        </a:p>
      </dgm:t>
    </dgm:pt>
    <dgm:pt modelId="{BC0FE3D1-4059-4ADD-A38D-0D4F9377C4ED}" type="sibTrans" cxnId="{CC421D89-280A-4ED2-B5E7-1DE0D7F6613E}">
      <dgm:prSet/>
      <dgm:spPr/>
      <dgm:t>
        <a:bodyPr/>
        <a:lstStyle/>
        <a:p>
          <a:endParaRPr lang="en-US"/>
        </a:p>
      </dgm:t>
    </dgm:pt>
    <dgm:pt modelId="{5CFA686D-59CD-4CF1-A39B-51CF54A61D77}">
      <dgm:prSet phldrT="[Text]"/>
      <dgm:spPr>
        <a:solidFill>
          <a:srgbClr val="CAFFCA"/>
        </a:solidFill>
      </dgm:spPr>
      <dgm:t>
        <a:bodyPr/>
        <a:lstStyle/>
        <a:p>
          <a:r>
            <a:rPr lang="en-US" dirty="0"/>
            <a:t>Step two </a:t>
          </a:r>
        </a:p>
      </dgm:t>
    </dgm:pt>
    <dgm:pt modelId="{54FF2090-6313-4ECB-82AC-154320A08667}" type="parTrans" cxnId="{4082942A-54A1-4F6E-B9BC-F925ED49F2DA}">
      <dgm:prSet/>
      <dgm:spPr/>
      <dgm:t>
        <a:bodyPr/>
        <a:lstStyle/>
        <a:p>
          <a:endParaRPr lang="en-US"/>
        </a:p>
      </dgm:t>
    </dgm:pt>
    <dgm:pt modelId="{5A8EDC0A-87CF-45FB-9CD1-3BBA22BBA85B}" type="sibTrans" cxnId="{4082942A-54A1-4F6E-B9BC-F925ED49F2DA}">
      <dgm:prSet/>
      <dgm:spPr/>
      <dgm:t>
        <a:bodyPr/>
        <a:lstStyle/>
        <a:p>
          <a:endParaRPr lang="en-US"/>
        </a:p>
      </dgm:t>
    </dgm:pt>
    <dgm:pt modelId="{72A22FB8-DD50-4DA1-9B70-121CFB99DAAC}">
      <dgm:prSet phldrT="[Text]"/>
      <dgm:spPr/>
      <dgm:t>
        <a:bodyPr/>
        <a:lstStyle/>
        <a:p>
          <a:r>
            <a:rPr lang="en-US" dirty="0"/>
            <a:t>Step Three</a:t>
          </a:r>
        </a:p>
      </dgm:t>
    </dgm:pt>
    <dgm:pt modelId="{9F560E06-0D08-4562-AE87-86D71B492C30}" type="parTrans" cxnId="{474CF3C4-D87E-4B97-91FC-96B4A162E449}">
      <dgm:prSet/>
      <dgm:spPr/>
      <dgm:t>
        <a:bodyPr/>
        <a:lstStyle/>
        <a:p>
          <a:endParaRPr lang="en-US"/>
        </a:p>
      </dgm:t>
    </dgm:pt>
    <dgm:pt modelId="{63631399-26DE-4911-8EEF-601585EBD1C8}" type="sibTrans" cxnId="{474CF3C4-D87E-4B97-91FC-96B4A162E449}">
      <dgm:prSet/>
      <dgm:spPr/>
      <dgm:t>
        <a:bodyPr/>
        <a:lstStyle/>
        <a:p>
          <a:endParaRPr lang="en-US"/>
        </a:p>
      </dgm:t>
    </dgm:pt>
    <dgm:pt modelId="{C1EF2299-8A27-412E-AF2F-7AAC904369B4}" type="pres">
      <dgm:prSet presAssocID="{9B63B36F-6DC2-4D71-9201-CE0C17B77100}" presName="Name0" presStyleCnt="0">
        <dgm:presLayoutVars>
          <dgm:chMax val="7"/>
          <dgm:chPref val="7"/>
          <dgm:dir/>
        </dgm:presLayoutVars>
      </dgm:prSet>
      <dgm:spPr/>
    </dgm:pt>
    <dgm:pt modelId="{EFB73600-7026-4E6F-8039-A4C35080C147}" type="pres">
      <dgm:prSet presAssocID="{9B63B36F-6DC2-4D71-9201-CE0C17B77100}" presName="Name1" presStyleCnt="0"/>
      <dgm:spPr/>
    </dgm:pt>
    <dgm:pt modelId="{D821B92F-DDA9-4563-B65B-A3783E804D9B}" type="pres">
      <dgm:prSet presAssocID="{9B63B36F-6DC2-4D71-9201-CE0C17B77100}" presName="cycle" presStyleCnt="0"/>
      <dgm:spPr/>
    </dgm:pt>
    <dgm:pt modelId="{6250FED8-9F9D-47C0-B63F-DB1FA091B56A}" type="pres">
      <dgm:prSet presAssocID="{9B63B36F-6DC2-4D71-9201-CE0C17B77100}" presName="srcNode" presStyleLbl="node1" presStyleIdx="0" presStyleCnt="3"/>
      <dgm:spPr/>
    </dgm:pt>
    <dgm:pt modelId="{633506E6-A5A3-4427-8E84-2A11C6A11924}" type="pres">
      <dgm:prSet presAssocID="{9B63B36F-6DC2-4D71-9201-CE0C17B77100}" presName="conn" presStyleLbl="parChTrans1D2" presStyleIdx="0" presStyleCnt="1"/>
      <dgm:spPr/>
    </dgm:pt>
    <dgm:pt modelId="{3D562C76-213C-47E8-9DB7-C174850E1856}" type="pres">
      <dgm:prSet presAssocID="{9B63B36F-6DC2-4D71-9201-CE0C17B77100}" presName="extraNode" presStyleLbl="node1" presStyleIdx="0" presStyleCnt="3"/>
      <dgm:spPr/>
    </dgm:pt>
    <dgm:pt modelId="{BA075FE3-1D6D-4487-A6C5-AE1D96CE7E9E}" type="pres">
      <dgm:prSet presAssocID="{9B63B36F-6DC2-4D71-9201-CE0C17B77100}" presName="dstNode" presStyleLbl="node1" presStyleIdx="0" presStyleCnt="3"/>
      <dgm:spPr/>
    </dgm:pt>
    <dgm:pt modelId="{44E9287F-749C-4345-AFE2-3B0395EA66B3}" type="pres">
      <dgm:prSet presAssocID="{F106BC75-CCE8-4E47-82F6-F2EB7B35FCD9}" presName="text_1" presStyleLbl="node1" presStyleIdx="0" presStyleCnt="3">
        <dgm:presLayoutVars>
          <dgm:bulletEnabled val="1"/>
        </dgm:presLayoutVars>
      </dgm:prSet>
      <dgm:spPr/>
    </dgm:pt>
    <dgm:pt modelId="{954AB611-B580-4480-A794-715656808791}" type="pres">
      <dgm:prSet presAssocID="{F106BC75-CCE8-4E47-82F6-F2EB7B35FCD9}" presName="accent_1" presStyleCnt="0"/>
      <dgm:spPr/>
    </dgm:pt>
    <dgm:pt modelId="{4EB121F0-1FD5-47A1-B1B9-A7BD0A48E374}" type="pres">
      <dgm:prSet presAssocID="{F106BC75-CCE8-4E47-82F6-F2EB7B35FCD9}" presName="accentRepeatNode" presStyleLbl="solidFgAcc1" presStyleIdx="0" presStyleCnt="3"/>
      <dgm:spPr/>
    </dgm:pt>
    <dgm:pt modelId="{F236934A-31EF-4D25-B168-38E9E32097BE}" type="pres">
      <dgm:prSet presAssocID="{5CFA686D-59CD-4CF1-A39B-51CF54A61D77}" presName="text_2" presStyleLbl="node1" presStyleIdx="1" presStyleCnt="3">
        <dgm:presLayoutVars>
          <dgm:bulletEnabled val="1"/>
        </dgm:presLayoutVars>
      </dgm:prSet>
      <dgm:spPr/>
    </dgm:pt>
    <dgm:pt modelId="{17A8D8E3-FE24-4769-8B35-BE9C672DB551}" type="pres">
      <dgm:prSet presAssocID="{5CFA686D-59CD-4CF1-A39B-51CF54A61D77}" presName="accent_2" presStyleCnt="0"/>
      <dgm:spPr/>
    </dgm:pt>
    <dgm:pt modelId="{0DA88F2A-87A1-43E2-BF64-E9FB1E368923}" type="pres">
      <dgm:prSet presAssocID="{5CFA686D-59CD-4CF1-A39B-51CF54A61D77}" presName="accentRepeatNode" presStyleLbl="solidFgAcc1" presStyleIdx="1" presStyleCnt="3"/>
      <dgm:spPr/>
    </dgm:pt>
    <dgm:pt modelId="{6B390831-97F9-4332-BC14-12F0F4004838}" type="pres">
      <dgm:prSet presAssocID="{72A22FB8-DD50-4DA1-9B70-121CFB99DAAC}" presName="text_3" presStyleLbl="node1" presStyleIdx="2" presStyleCnt="3">
        <dgm:presLayoutVars>
          <dgm:bulletEnabled val="1"/>
        </dgm:presLayoutVars>
      </dgm:prSet>
      <dgm:spPr/>
    </dgm:pt>
    <dgm:pt modelId="{A1CA3D48-DC88-4C0B-9B8D-4B95BB401322}" type="pres">
      <dgm:prSet presAssocID="{72A22FB8-DD50-4DA1-9B70-121CFB99DAAC}" presName="accent_3" presStyleCnt="0"/>
      <dgm:spPr/>
    </dgm:pt>
    <dgm:pt modelId="{1E069E06-3132-4914-A2B1-BA39A98E0DFF}" type="pres">
      <dgm:prSet presAssocID="{72A22FB8-DD50-4DA1-9B70-121CFB99DAAC}" presName="accentRepeatNode" presStyleLbl="solidFgAcc1" presStyleIdx="2" presStyleCnt="3"/>
      <dgm:spPr/>
    </dgm:pt>
  </dgm:ptLst>
  <dgm:cxnLst>
    <dgm:cxn modelId="{02B74C08-C6D7-4403-BCA0-59F7D1609317}" type="presOf" srcId="{5CFA686D-59CD-4CF1-A39B-51CF54A61D77}" destId="{F236934A-31EF-4D25-B168-38E9E32097BE}" srcOrd="0" destOrd="0" presId="urn:microsoft.com/office/officeart/2008/layout/VerticalCurvedList"/>
    <dgm:cxn modelId="{4082942A-54A1-4F6E-B9BC-F925ED49F2DA}" srcId="{9B63B36F-6DC2-4D71-9201-CE0C17B77100}" destId="{5CFA686D-59CD-4CF1-A39B-51CF54A61D77}" srcOrd="1" destOrd="0" parTransId="{54FF2090-6313-4ECB-82AC-154320A08667}" sibTransId="{5A8EDC0A-87CF-45FB-9CD1-3BBA22BBA85B}"/>
    <dgm:cxn modelId="{7C32B96E-3A8E-4E6D-B4DD-AC90B4BACD08}" type="presOf" srcId="{9B63B36F-6DC2-4D71-9201-CE0C17B77100}" destId="{C1EF2299-8A27-412E-AF2F-7AAC904369B4}" srcOrd="0" destOrd="0" presId="urn:microsoft.com/office/officeart/2008/layout/VerticalCurvedList"/>
    <dgm:cxn modelId="{CC421D89-280A-4ED2-B5E7-1DE0D7F6613E}" srcId="{9B63B36F-6DC2-4D71-9201-CE0C17B77100}" destId="{F106BC75-CCE8-4E47-82F6-F2EB7B35FCD9}" srcOrd="0" destOrd="0" parTransId="{6DB25EB8-702D-480A-B374-DE2540D5B130}" sibTransId="{BC0FE3D1-4059-4ADD-A38D-0D4F9377C4ED}"/>
    <dgm:cxn modelId="{3CE99D92-93AD-40C7-86E0-FFAB8384A88A}" type="presOf" srcId="{BC0FE3D1-4059-4ADD-A38D-0D4F9377C4ED}" destId="{633506E6-A5A3-4427-8E84-2A11C6A11924}" srcOrd="0" destOrd="0" presId="urn:microsoft.com/office/officeart/2008/layout/VerticalCurvedList"/>
    <dgm:cxn modelId="{FF96C3BD-47A0-4CA8-8AFF-E10B90409965}" type="presOf" srcId="{72A22FB8-DD50-4DA1-9B70-121CFB99DAAC}" destId="{6B390831-97F9-4332-BC14-12F0F4004838}" srcOrd="0" destOrd="0" presId="urn:microsoft.com/office/officeart/2008/layout/VerticalCurvedList"/>
    <dgm:cxn modelId="{474CF3C4-D87E-4B97-91FC-96B4A162E449}" srcId="{9B63B36F-6DC2-4D71-9201-CE0C17B77100}" destId="{72A22FB8-DD50-4DA1-9B70-121CFB99DAAC}" srcOrd="2" destOrd="0" parTransId="{9F560E06-0D08-4562-AE87-86D71B492C30}" sibTransId="{63631399-26DE-4911-8EEF-601585EBD1C8}"/>
    <dgm:cxn modelId="{6AD3E9ED-F1EC-4EEB-9187-37CD01E2177C}" type="presOf" srcId="{F106BC75-CCE8-4E47-82F6-F2EB7B35FCD9}" destId="{44E9287F-749C-4345-AFE2-3B0395EA66B3}" srcOrd="0" destOrd="0" presId="urn:microsoft.com/office/officeart/2008/layout/VerticalCurvedList"/>
    <dgm:cxn modelId="{CBCF5610-CD4F-45DA-89D1-3DC291B0E842}" type="presParOf" srcId="{C1EF2299-8A27-412E-AF2F-7AAC904369B4}" destId="{EFB73600-7026-4E6F-8039-A4C35080C147}" srcOrd="0" destOrd="0" presId="urn:microsoft.com/office/officeart/2008/layout/VerticalCurvedList"/>
    <dgm:cxn modelId="{5A0F9945-7FE1-4969-9593-FD38EDC7A152}" type="presParOf" srcId="{EFB73600-7026-4E6F-8039-A4C35080C147}" destId="{D821B92F-DDA9-4563-B65B-A3783E804D9B}" srcOrd="0" destOrd="0" presId="urn:microsoft.com/office/officeart/2008/layout/VerticalCurvedList"/>
    <dgm:cxn modelId="{FCBCDCEE-E0A7-4DEE-9140-4EA8EF948F0C}" type="presParOf" srcId="{D821B92F-DDA9-4563-B65B-A3783E804D9B}" destId="{6250FED8-9F9D-47C0-B63F-DB1FA091B56A}" srcOrd="0" destOrd="0" presId="urn:microsoft.com/office/officeart/2008/layout/VerticalCurvedList"/>
    <dgm:cxn modelId="{7471EE2F-A75C-4BBC-B3DF-844DDDFDE4B4}" type="presParOf" srcId="{D821B92F-DDA9-4563-B65B-A3783E804D9B}" destId="{633506E6-A5A3-4427-8E84-2A11C6A11924}" srcOrd="1" destOrd="0" presId="urn:microsoft.com/office/officeart/2008/layout/VerticalCurvedList"/>
    <dgm:cxn modelId="{E9428108-B493-4698-99F8-35ED428F1D25}" type="presParOf" srcId="{D821B92F-DDA9-4563-B65B-A3783E804D9B}" destId="{3D562C76-213C-47E8-9DB7-C174850E1856}" srcOrd="2" destOrd="0" presId="urn:microsoft.com/office/officeart/2008/layout/VerticalCurvedList"/>
    <dgm:cxn modelId="{DDF2CB32-A77B-41FF-AE95-5C21D8B275ED}" type="presParOf" srcId="{D821B92F-DDA9-4563-B65B-A3783E804D9B}" destId="{BA075FE3-1D6D-4487-A6C5-AE1D96CE7E9E}" srcOrd="3" destOrd="0" presId="urn:microsoft.com/office/officeart/2008/layout/VerticalCurvedList"/>
    <dgm:cxn modelId="{7B69ABE4-07B0-4FA3-BBDB-3CD9C925E2A2}" type="presParOf" srcId="{EFB73600-7026-4E6F-8039-A4C35080C147}" destId="{44E9287F-749C-4345-AFE2-3B0395EA66B3}" srcOrd="1" destOrd="0" presId="urn:microsoft.com/office/officeart/2008/layout/VerticalCurvedList"/>
    <dgm:cxn modelId="{51FE597C-79A2-4827-A5D3-FE9F8215EA86}" type="presParOf" srcId="{EFB73600-7026-4E6F-8039-A4C35080C147}" destId="{954AB611-B580-4480-A794-715656808791}" srcOrd="2" destOrd="0" presId="urn:microsoft.com/office/officeart/2008/layout/VerticalCurvedList"/>
    <dgm:cxn modelId="{2BA8E9DF-7E84-46D0-94D6-659B7F1AF563}" type="presParOf" srcId="{954AB611-B580-4480-A794-715656808791}" destId="{4EB121F0-1FD5-47A1-B1B9-A7BD0A48E374}" srcOrd="0" destOrd="0" presId="urn:microsoft.com/office/officeart/2008/layout/VerticalCurvedList"/>
    <dgm:cxn modelId="{C6CD23A4-B7E3-44B7-9FA4-87EC280A03D1}" type="presParOf" srcId="{EFB73600-7026-4E6F-8039-A4C35080C147}" destId="{F236934A-31EF-4D25-B168-38E9E32097BE}" srcOrd="3" destOrd="0" presId="urn:microsoft.com/office/officeart/2008/layout/VerticalCurvedList"/>
    <dgm:cxn modelId="{061C10B0-457C-42DA-B5DD-6F1066554BFD}" type="presParOf" srcId="{EFB73600-7026-4E6F-8039-A4C35080C147}" destId="{17A8D8E3-FE24-4769-8B35-BE9C672DB551}" srcOrd="4" destOrd="0" presId="urn:microsoft.com/office/officeart/2008/layout/VerticalCurvedList"/>
    <dgm:cxn modelId="{62E9E7A5-FC5E-4166-B928-CC1C5FDF2108}" type="presParOf" srcId="{17A8D8E3-FE24-4769-8B35-BE9C672DB551}" destId="{0DA88F2A-87A1-43E2-BF64-E9FB1E368923}" srcOrd="0" destOrd="0" presId="urn:microsoft.com/office/officeart/2008/layout/VerticalCurvedList"/>
    <dgm:cxn modelId="{439A32DB-0FE5-4754-A75C-BFDC219EA4E3}" type="presParOf" srcId="{EFB73600-7026-4E6F-8039-A4C35080C147}" destId="{6B390831-97F9-4332-BC14-12F0F4004838}" srcOrd="5" destOrd="0" presId="urn:microsoft.com/office/officeart/2008/layout/VerticalCurvedList"/>
    <dgm:cxn modelId="{20F498EB-FF5A-48FE-8005-D991017F3018}" type="presParOf" srcId="{EFB73600-7026-4E6F-8039-A4C35080C147}" destId="{A1CA3D48-DC88-4C0B-9B8D-4B95BB401322}" srcOrd="6" destOrd="0" presId="urn:microsoft.com/office/officeart/2008/layout/VerticalCurvedList"/>
    <dgm:cxn modelId="{C4B5CB16-03E0-4404-BCAD-49EFAC65C8AD}" type="presParOf" srcId="{A1CA3D48-DC88-4C0B-9B8D-4B95BB401322}" destId="{1E069E06-3132-4914-A2B1-BA39A98E0D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506E6-A5A3-4427-8E84-2A11C6A11924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9287F-749C-4345-AFE2-3B0395EA66B3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rgbClr val="FFE5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42240" rIns="142240" bIns="14224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Step one </a:t>
          </a:r>
        </a:p>
      </dsp:txBody>
      <dsp:txXfrm>
        <a:off x="752110" y="541866"/>
        <a:ext cx="7301111" cy="1083733"/>
      </dsp:txXfrm>
    </dsp:sp>
    <dsp:sp modelId="{4EB121F0-1FD5-47A1-B1B9-A7BD0A48E374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6934A-31EF-4D25-B168-38E9E32097B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rgbClr val="CAFFCA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42240" rIns="142240" bIns="14224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Step two </a:t>
          </a:r>
        </a:p>
      </dsp:txBody>
      <dsp:txXfrm>
        <a:off x="1146048" y="2167466"/>
        <a:ext cx="6907174" cy="1083733"/>
      </dsp:txXfrm>
    </dsp:sp>
    <dsp:sp modelId="{0DA88F2A-87A1-43E2-BF64-E9FB1E368923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0831-97F9-4332-BC14-12F0F4004838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42240" rIns="142240" bIns="14224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Step Three</a:t>
          </a:r>
        </a:p>
      </dsp:txBody>
      <dsp:txXfrm>
        <a:off x="752110" y="3793066"/>
        <a:ext cx="7301111" cy="1083733"/>
      </dsp:txXfrm>
    </dsp:sp>
    <dsp:sp modelId="{1E069E06-3132-4914-A2B1-BA39A98E0DFF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65A21-1B97-419F-896F-8BA1A382AA17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96F17-5594-4DF1-8E8D-5DCEB522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BACD7-A405-4783-B6BA-6F9969323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4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Ready made application </a:t>
            </a:r>
            <a:r>
              <a:rPr lang="en-US" sz="1600" b="1" dirty="0">
                <a:sym typeface="Wingdings" panose="05000000000000000000" pitchFamily="2" charset="2"/>
              </a:rPr>
              <a:t>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BACD7-A405-4783-B6BA-6F9969323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0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4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3D models + animated arrows </a:t>
            </a:r>
            <a:r>
              <a:rPr lang="ar-LB" dirty="0"/>
              <a:t>+</a:t>
            </a:r>
            <a:r>
              <a:rPr lang="en-US" dirty="0"/>
              <a:t> picture format flip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438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BACD7-A405-4783-B6BA-6F9969323E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49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Ready made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BACD7-A405-4783-B6BA-6F9969323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22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colors + right - left + convert to shapes (365)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BACD7-A405-4783-B6BA-6F9969323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09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Itim"/>
              <a:buNone/>
              <a:tabLst/>
              <a:defRPr/>
            </a:pPr>
            <a:r>
              <a:rPr kumimoji="0" lang="ar-LB" sz="5333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أين يمكن استخدام هذا الشكل؟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Iti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712D7-ACCA-470C-A2E7-8A27DD827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74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66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64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9FF2-0691-4785-B26A-D46508033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9327E-8D46-4D9E-9C7D-890C0BFDC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4E1B6-8E97-40A5-B1BA-032ECA3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C545A-CEA2-457C-A89E-E6BD0F33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E83A-51E7-46CD-8278-F469871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4300-19D4-4176-8AD1-76933395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140E9-3B3F-464D-8321-65BB59511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59687-E923-4F77-8F5F-15514C6E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B585D-AB8E-4F42-845E-A73BE92A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3EDCF-01E9-423F-B6D8-5A3F8580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9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BFC6A-ED0E-4CD2-AA8E-D3E8ED9DF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36392-8507-4592-9F06-7DD68C797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A0DB0-5223-4F70-A107-C281F804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F8305-33FE-43E7-B4CB-9E79CF47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37E9-C39C-4256-BD85-E0ACED72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43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123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rgbClr val="B0D5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rgbClr val="F4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7938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8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24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17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089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20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237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A95B-B0D7-46E7-A9BD-23E4CA86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CC9B2-0FD0-419B-A1A4-7658AC2DF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4EEA3-BB63-47CC-91F6-C5CBDED4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9C91-CB2C-486E-9B4C-AA81CE78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4A32F-1160-42F4-A5DC-B987B09E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7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727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74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640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718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2285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003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8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rgbClr val="F4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6705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42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432800" cy="1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41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C4B9-087A-4F92-BC8B-A2E3E3A3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E4B15-EFAE-4546-8751-33990C7CE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CFC3-57BA-4ECE-8F49-FD573198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F8D3F-C558-44AF-B211-AFA1D059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A447B-73DC-4B73-9F3F-AF55804C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6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4170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262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5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88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/>
              </a:rPr>
              <a:t>Slidesgo</a:t>
            </a:r>
            <a:r>
              <a:rPr lang="en" sz="1600"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/>
              </a:rPr>
              <a:t>Flaticon</a:t>
            </a:r>
            <a:r>
              <a:rPr lang="en" sz="1600"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/>
              </a:rPr>
              <a:t>Freepik</a:t>
            </a:r>
            <a:r>
              <a:rPr lang="en" sz="1600">
                <a:latin typeface="Muli"/>
                <a:ea typeface="Muli"/>
                <a:cs typeface="Muli"/>
                <a:sym typeface="Muli"/>
              </a:rPr>
              <a:t>. </a:t>
            </a:r>
            <a:endParaRPr sz="16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rgbClr val="F4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6898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3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515267" y="2186600"/>
            <a:ext cx="7161600" cy="22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114000" y="-224871"/>
            <a:ext cx="12387125" cy="7235872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412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816533" y="2111133"/>
            <a:ext cx="6559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816533" y="3786736"/>
            <a:ext cx="6559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111883" y="-224871"/>
            <a:ext cx="12385009" cy="7235872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616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7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372" name="Google Shape;372;p7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2" name="Google Shape;392;p7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95" name="Google Shape;395;p7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7" name="Google Shape;397;p7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0" name="Google Shape;420;p7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3" name="Google Shape;423;p7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5" name="Google Shape;425;p7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9" name="Google Shape;429;p7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31" name="Google Shape;431;p7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1371167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body" idx="2"/>
          </p:nvPr>
        </p:nvSpPr>
        <p:spPr>
          <a:xfrm>
            <a:off x="4586291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4" name="Google Shape;434;p7"/>
          <p:cNvSpPr txBox="1">
            <a:spLocks noGrp="1"/>
          </p:cNvSpPr>
          <p:nvPr>
            <p:ph type="body" idx="3"/>
          </p:nvPr>
        </p:nvSpPr>
        <p:spPr>
          <a:xfrm>
            <a:off x="7801415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5" name="Google Shape;435;p7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3953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 txBox="1">
            <a:spLocks noGrp="1"/>
          </p:cNvSpPr>
          <p:nvPr>
            <p:ph type="body" idx="1"/>
          </p:nvPr>
        </p:nvSpPr>
        <p:spPr>
          <a:xfrm>
            <a:off x="2159233" y="5797333"/>
            <a:ext cx="7873600" cy="3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501" name="Google Shape;501;p9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02" name="Google Shape;502;p9"/>
          <p:cNvGrpSpPr/>
          <p:nvPr/>
        </p:nvGrpSpPr>
        <p:grpSpPr>
          <a:xfrm>
            <a:off x="-60804" y="-164343"/>
            <a:ext cx="12363231" cy="1214388"/>
            <a:chOff x="-45603" y="440026"/>
            <a:chExt cx="9272423" cy="910791"/>
          </a:xfrm>
        </p:grpSpPr>
        <p:sp>
          <p:nvSpPr>
            <p:cNvPr id="503" name="Google Shape;503;p9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3" name="Google Shape;523;p9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26" name="Google Shape;526;p9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8" name="Google Shape;528;p9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529" name="Google Shape;529;p9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31" name="Google Shape;531;p9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1" name="Google Shape;551;p9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552" name="Google Shape;552;p9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54" name="Google Shape;554;p9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6" name="Google Shape;556;p9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0" name="Google Shape;560;p9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58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164C-E56D-4CA9-976A-012609B79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A09AB-AF3D-47AE-82DD-53FF5EEEF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48970-5A3F-4AF9-A4A1-39F0687C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9C30-C0A8-4FC6-84D1-838603CC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70892-99C3-46E5-AECD-115CE1B5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FC312-0FDD-4A7B-8ED6-6B5C82DF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60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25-Apr-21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70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8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438" name="Google Shape;438;p8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58" name="Google Shape;458;p8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459" name="Google Shape;459;p8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1" name="Google Shape;461;p8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63" name="Google Shape;463;p8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464" name="Google Shape;464;p8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6" name="Google Shape;466;p8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89" name="Google Shape;489;p8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91" name="Google Shape;491;p8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92" name="Google Shape;492;p8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95" name="Google Shape;495;p8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97" name="Google Shape;497;p8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8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601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CE87EB-E6D3-4AF1-80F6-4CD1F8A0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AB4F-4E5A-46CB-A32F-6559D3AB874F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A4E20-F538-4AB3-A9AB-39F703F9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4CC68-94F5-40C3-B2D7-70DDF54B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7196-3466-46DC-8147-84289B85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3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1135208" y="697323"/>
            <a:ext cx="9748488" cy="5471567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274744" y="722945"/>
            <a:ext cx="9642637" cy="5412156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3924400" y="1327700"/>
            <a:ext cx="43432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4023067" y="4528751"/>
            <a:ext cx="4145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902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4676570" y="814585"/>
            <a:ext cx="4636884" cy="5268515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" name="Google Shape;75;p3"/>
          <p:cNvGrpSpPr/>
          <p:nvPr/>
        </p:nvGrpSpPr>
        <p:grpSpPr>
          <a:xfrm rot="-1013395" flipH="1">
            <a:off x="2191354" y="1830107"/>
            <a:ext cx="2716601" cy="2742716"/>
            <a:chOff x="1626000" y="605300"/>
            <a:chExt cx="4068375" cy="4132125"/>
          </a:xfrm>
        </p:grpSpPr>
        <p:sp>
          <p:nvSpPr>
            <p:cNvPr id="76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4721800" y="1362320"/>
            <a:ext cx="4622363" cy="25684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5046308" y="4438333"/>
            <a:ext cx="3767008" cy="770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754708" y="2587957"/>
            <a:ext cx="1590217" cy="12266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/>
          <p:nvPr/>
        </p:nvSpPr>
        <p:spPr>
          <a:xfrm rot="4642448">
            <a:off x="4034148" y="1568395"/>
            <a:ext cx="924619" cy="966917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 rot="-2537103">
            <a:off x="1829203" y="2678159"/>
            <a:ext cx="924608" cy="96696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4789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2336800" y="1983933"/>
            <a:ext cx="7518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Thin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72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805089" y="459374"/>
            <a:ext cx="10581756" cy="5939257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7171532" y="2626300"/>
            <a:ext cx="2367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6455872" y="3568217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2626292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916405" y="3568235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95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156" name="Google Shape;156;p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045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752867" y="1559200"/>
            <a:ext cx="8686800" cy="4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437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>
            <a:spLocks noGrp="1"/>
          </p:cNvSpPr>
          <p:nvPr>
            <p:ph type="title"/>
          </p:nvPr>
        </p:nvSpPr>
        <p:spPr>
          <a:xfrm>
            <a:off x="2784067" y="1914800"/>
            <a:ext cx="67152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0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8398-3481-4BC1-B087-80CC537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3BAE5-B2B1-440B-AAA9-13E39F00C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07721-221A-4C03-91D4-1AE89846E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00378-E44B-441D-8AD7-1DF069A4E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23DD9-337C-49FD-8BC2-5C93A0116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0D3E7-9FCA-4133-AB75-37771A22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17C1E-E2C9-4FD1-8E46-3856B88F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C9990-E3E1-4F65-91F5-6525687B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5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 rot="212600">
            <a:off x="4825519" y="1894294"/>
            <a:ext cx="4375164" cy="846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2"/>
          </p:nvPr>
        </p:nvSpPr>
        <p:spPr>
          <a:xfrm rot="212793">
            <a:off x="4075221" y="3279033"/>
            <a:ext cx="6000692" cy="24378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 rot="-552747">
            <a:off x="1529627" y="1080873"/>
            <a:ext cx="2578459" cy="1991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243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ctrTitle"/>
          </p:nvPr>
        </p:nvSpPr>
        <p:spPr>
          <a:xfrm rot="248135" flipH="1">
            <a:off x="5012841" y="1808175"/>
            <a:ext cx="5457811" cy="16896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9" name="Google Shape;229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5368416" y="3753144"/>
            <a:ext cx="4561096" cy="11670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05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 txBox="1">
            <a:spLocks noGrp="1"/>
          </p:cNvSpPr>
          <p:nvPr>
            <p:ph type="title"/>
          </p:nvPr>
        </p:nvSpPr>
        <p:spPr>
          <a:xfrm>
            <a:off x="841033" y="3145600"/>
            <a:ext cx="6577200" cy="32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906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 hasCustomPrompt="1"/>
          </p:nvPr>
        </p:nvSpPr>
        <p:spPr>
          <a:xfrm rot="184">
            <a:off x="2354567" y="1762267"/>
            <a:ext cx="74828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4" name="Google Shape;234;p12"/>
          <p:cNvSpPr txBox="1">
            <a:spLocks noGrp="1"/>
          </p:cNvSpPr>
          <p:nvPr>
            <p:ph type="subTitle" idx="1"/>
          </p:nvPr>
        </p:nvSpPr>
        <p:spPr>
          <a:xfrm flipH="1">
            <a:off x="4063467" y="3851651"/>
            <a:ext cx="406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720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237" name="Google Shape;237;p1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8704532" y="2453820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2140423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7753732" y="46330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4948377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1009617" y="4054900"/>
            <a:ext cx="354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933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7748100" y="4054900"/>
            <a:ext cx="332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933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4387200" y="4054900"/>
            <a:ext cx="341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933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5213479" y="2453884"/>
            <a:ext cx="1765003" cy="7702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1958782" y="2453749"/>
            <a:ext cx="1439111" cy="7704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46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title"/>
          </p:nvPr>
        </p:nvSpPr>
        <p:spPr>
          <a:xfrm rot="-452474">
            <a:off x="1462824" y="1439354"/>
            <a:ext cx="2608965" cy="1417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404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"/>
          <p:cNvSpPr/>
          <p:nvPr/>
        </p:nvSpPr>
        <p:spPr>
          <a:xfrm rot="60017">
            <a:off x="1396145" y="260475"/>
            <a:ext cx="9400076" cy="1860983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783F04">
                <a:alpha val="3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663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6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284" name="Google Shape;284;p1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16"/>
          <p:cNvSpPr txBox="1">
            <a:spLocks noGrp="1"/>
          </p:cNvSpPr>
          <p:nvPr>
            <p:ph type="ctrTitle"/>
          </p:nvPr>
        </p:nvSpPr>
        <p:spPr>
          <a:xfrm flipH="1">
            <a:off x="1960104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16"/>
          <p:cNvSpPr txBox="1">
            <a:spLocks noGrp="1"/>
          </p:cNvSpPr>
          <p:nvPr>
            <p:ph type="subTitle" idx="1"/>
          </p:nvPr>
        </p:nvSpPr>
        <p:spPr>
          <a:xfrm flipH="1">
            <a:off x="15797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16" name="Google Shape;316;p16"/>
          <p:cNvSpPr txBox="1">
            <a:spLocks noGrp="1"/>
          </p:cNvSpPr>
          <p:nvPr>
            <p:ph type="ctrTitle" idx="2"/>
          </p:nvPr>
        </p:nvSpPr>
        <p:spPr>
          <a:xfrm flipH="1">
            <a:off x="5060863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17" name="Google Shape;317;p16"/>
          <p:cNvSpPr txBox="1">
            <a:spLocks noGrp="1"/>
          </p:cNvSpPr>
          <p:nvPr>
            <p:ph type="subTitle" idx="3"/>
          </p:nvPr>
        </p:nvSpPr>
        <p:spPr>
          <a:xfrm flipH="1">
            <a:off x="4680469" y="3990988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18" name="Google Shape;318;p16"/>
          <p:cNvSpPr txBox="1">
            <a:spLocks noGrp="1"/>
          </p:cNvSpPr>
          <p:nvPr>
            <p:ph type="ctrTitle" idx="4"/>
          </p:nvPr>
        </p:nvSpPr>
        <p:spPr>
          <a:xfrm flipH="1">
            <a:off x="8158567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16"/>
          <p:cNvSpPr txBox="1">
            <a:spLocks noGrp="1"/>
          </p:cNvSpPr>
          <p:nvPr>
            <p:ph type="subTitle" idx="5"/>
          </p:nvPr>
        </p:nvSpPr>
        <p:spPr>
          <a:xfrm flipH="1">
            <a:off x="77781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20" name="Google Shape;320;p16"/>
          <p:cNvSpPr txBox="1">
            <a:spLocks noGrp="1"/>
          </p:cNvSpPr>
          <p:nvPr>
            <p:ph type="title" idx="6"/>
          </p:nvPr>
        </p:nvSpPr>
        <p:spPr>
          <a:xfrm>
            <a:off x="1193800" y="5576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378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7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323" name="Google Shape;323;p1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 flipH="1">
            <a:off x="6701777" y="1644281"/>
            <a:ext cx="1890000" cy="11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2"/>
          </p:nvPr>
        </p:nvSpPr>
        <p:spPr>
          <a:xfrm flipH="1">
            <a:off x="5505004" y="2752299"/>
            <a:ext cx="2610800" cy="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3"/>
          </p:nvPr>
        </p:nvSpPr>
        <p:spPr>
          <a:xfrm flipH="1">
            <a:off x="3666169" y="3430400"/>
            <a:ext cx="2121600" cy="11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4"/>
          </p:nvPr>
        </p:nvSpPr>
        <p:spPr>
          <a:xfrm flipH="1">
            <a:off x="4076196" y="4436797"/>
            <a:ext cx="2610800" cy="1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322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360" name="Google Shape;360;p1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0" name="Google Shape;390;p18"/>
          <p:cNvSpPr txBox="1">
            <a:spLocks noGrp="1"/>
          </p:cNvSpPr>
          <p:nvPr>
            <p:ph type="ctrTitle"/>
          </p:nvPr>
        </p:nvSpPr>
        <p:spPr>
          <a:xfrm flipH="1">
            <a:off x="3121057" y="192831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1" name="Google Shape;391;p18"/>
          <p:cNvSpPr txBox="1">
            <a:spLocks noGrp="1"/>
          </p:cNvSpPr>
          <p:nvPr>
            <p:ph type="subTitle" idx="1"/>
          </p:nvPr>
        </p:nvSpPr>
        <p:spPr>
          <a:xfrm flipH="1">
            <a:off x="2220665" y="2491333"/>
            <a:ext cx="298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92" name="Google Shape;392;p18"/>
          <p:cNvSpPr txBox="1">
            <a:spLocks noGrp="1"/>
          </p:cNvSpPr>
          <p:nvPr>
            <p:ph type="ctrTitle" idx="2"/>
          </p:nvPr>
        </p:nvSpPr>
        <p:spPr>
          <a:xfrm flipH="1">
            <a:off x="6990143" y="192831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3" name="Google Shape;393;p18"/>
          <p:cNvSpPr txBox="1">
            <a:spLocks noGrp="1"/>
          </p:cNvSpPr>
          <p:nvPr>
            <p:ph type="subTitle" idx="3"/>
          </p:nvPr>
        </p:nvSpPr>
        <p:spPr>
          <a:xfrm flipH="1">
            <a:off x="6990133" y="2494467"/>
            <a:ext cx="298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94" name="Google Shape;394;p18"/>
          <p:cNvSpPr txBox="1">
            <a:spLocks noGrp="1"/>
          </p:cNvSpPr>
          <p:nvPr>
            <p:ph type="ctrTitle" idx="4"/>
          </p:nvPr>
        </p:nvSpPr>
        <p:spPr>
          <a:xfrm flipH="1">
            <a:off x="3121057" y="371231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5" name="Google Shape;395;p18"/>
          <p:cNvSpPr txBox="1">
            <a:spLocks noGrp="1"/>
          </p:cNvSpPr>
          <p:nvPr>
            <p:ph type="subTitle" idx="5"/>
          </p:nvPr>
        </p:nvSpPr>
        <p:spPr>
          <a:xfrm flipH="1">
            <a:off x="2220667" y="4299333"/>
            <a:ext cx="298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ctrTitle" idx="6"/>
          </p:nvPr>
        </p:nvSpPr>
        <p:spPr>
          <a:xfrm flipH="1">
            <a:off x="6990143" y="3712315"/>
            <a:ext cx="242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7"/>
          </p:nvPr>
        </p:nvSpPr>
        <p:spPr>
          <a:xfrm flipH="1">
            <a:off x="6990135" y="4299300"/>
            <a:ext cx="298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title" idx="8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66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93D3-D932-47A1-883B-FF944C60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B9B28-13EE-4899-A546-6DEED484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18B6B-E6A2-4A6E-9032-2FB751D0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46A45-A0CC-418F-A7AC-A744203F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27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9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01" name="Google Shape;401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9"/>
          <p:cNvSpPr txBox="1">
            <a:spLocks noGrp="1"/>
          </p:cNvSpPr>
          <p:nvPr>
            <p:ph type="ctrTitle"/>
          </p:nvPr>
        </p:nvSpPr>
        <p:spPr>
          <a:xfrm flipH="1">
            <a:off x="1969248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1"/>
          </p:nvPr>
        </p:nvSpPr>
        <p:spPr>
          <a:xfrm flipH="1">
            <a:off x="1599848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ctrTitle" idx="2"/>
          </p:nvPr>
        </p:nvSpPr>
        <p:spPr>
          <a:xfrm flipH="1">
            <a:off x="4843997" y="2196533"/>
            <a:ext cx="250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subTitle" idx="3"/>
          </p:nvPr>
        </p:nvSpPr>
        <p:spPr>
          <a:xfrm flipH="1">
            <a:off x="4686212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ctrTitle" idx="4"/>
          </p:nvPr>
        </p:nvSpPr>
        <p:spPr>
          <a:xfrm flipH="1">
            <a:off x="8133476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5"/>
          </p:nvPr>
        </p:nvSpPr>
        <p:spPr>
          <a:xfrm flipH="1">
            <a:off x="7764076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ctrTitle" idx="6"/>
          </p:nvPr>
        </p:nvSpPr>
        <p:spPr>
          <a:xfrm flipH="1">
            <a:off x="1969248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subTitle" idx="7"/>
          </p:nvPr>
        </p:nvSpPr>
        <p:spPr>
          <a:xfrm flipH="1">
            <a:off x="1599848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39" name="Google Shape;439;p19"/>
          <p:cNvSpPr txBox="1">
            <a:spLocks noGrp="1"/>
          </p:cNvSpPr>
          <p:nvPr>
            <p:ph type="ctrTitle" idx="8"/>
          </p:nvPr>
        </p:nvSpPr>
        <p:spPr>
          <a:xfrm flipH="1">
            <a:off x="5055612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subTitle" idx="9"/>
          </p:nvPr>
        </p:nvSpPr>
        <p:spPr>
          <a:xfrm flipH="1">
            <a:off x="4686212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1" name="Google Shape;441;p19"/>
          <p:cNvSpPr txBox="1">
            <a:spLocks noGrp="1"/>
          </p:cNvSpPr>
          <p:nvPr>
            <p:ph type="ctrTitle" idx="13"/>
          </p:nvPr>
        </p:nvSpPr>
        <p:spPr>
          <a:xfrm flipH="1">
            <a:off x="8133476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14"/>
          </p:nvPr>
        </p:nvSpPr>
        <p:spPr>
          <a:xfrm flipH="1">
            <a:off x="7764076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15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88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0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46" name="Google Shape;446;p20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6" name="Google Shape;476;p20"/>
          <p:cNvSpPr txBox="1">
            <a:spLocks noGrp="1"/>
          </p:cNvSpPr>
          <p:nvPr>
            <p:ph type="title" hasCustomPrompt="1"/>
          </p:nvPr>
        </p:nvSpPr>
        <p:spPr>
          <a:xfrm>
            <a:off x="6896033" y="37532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7" name="Google Shape;477;p20"/>
          <p:cNvSpPr txBox="1">
            <a:spLocks noGrp="1"/>
          </p:cNvSpPr>
          <p:nvPr>
            <p:ph type="subTitle" idx="1"/>
          </p:nvPr>
        </p:nvSpPr>
        <p:spPr>
          <a:xfrm flipH="1">
            <a:off x="7281433" y="4882900"/>
            <a:ext cx="3056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78" name="Google Shape;478;p20"/>
          <p:cNvSpPr txBox="1">
            <a:spLocks noGrp="1"/>
          </p:cNvSpPr>
          <p:nvPr>
            <p:ph type="title" idx="2" hasCustomPrompt="1"/>
          </p:nvPr>
        </p:nvSpPr>
        <p:spPr>
          <a:xfrm>
            <a:off x="21429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9" name="Google Shape;479;p20"/>
          <p:cNvSpPr txBox="1">
            <a:spLocks noGrp="1"/>
          </p:cNvSpPr>
          <p:nvPr>
            <p:ph type="subTitle" idx="3"/>
          </p:nvPr>
        </p:nvSpPr>
        <p:spPr>
          <a:xfrm flipH="1">
            <a:off x="2674033" y="2380433"/>
            <a:ext cx="27648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0" name="Google Shape;480;p20"/>
          <p:cNvSpPr txBox="1">
            <a:spLocks noGrp="1"/>
          </p:cNvSpPr>
          <p:nvPr>
            <p:ph type="title" idx="4" hasCustomPrompt="1"/>
          </p:nvPr>
        </p:nvSpPr>
        <p:spPr>
          <a:xfrm>
            <a:off x="1469167" y="3753233"/>
            <a:ext cx="51744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20"/>
          <p:cNvSpPr txBox="1">
            <a:spLocks noGrp="1"/>
          </p:cNvSpPr>
          <p:nvPr>
            <p:ph type="subTitle" idx="5"/>
          </p:nvPr>
        </p:nvSpPr>
        <p:spPr>
          <a:xfrm flipH="1">
            <a:off x="2205767" y="4882900"/>
            <a:ext cx="37012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2" name="Google Shape;482;p20"/>
          <p:cNvSpPr txBox="1">
            <a:spLocks noGrp="1"/>
          </p:cNvSpPr>
          <p:nvPr>
            <p:ph type="title" idx="6" hasCustomPrompt="1"/>
          </p:nvPr>
        </p:nvSpPr>
        <p:spPr>
          <a:xfrm>
            <a:off x="68960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3" name="Google Shape;483;p20"/>
          <p:cNvSpPr txBox="1">
            <a:spLocks noGrp="1"/>
          </p:cNvSpPr>
          <p:nvPr>
            <p:ph type="subTitle" idx="7"/>
          </p:nvPr>
        </p:nvSpPr>
        <p:spPr>
          <a:xfrm flipH="1">
            <a:off x="7281433" y="2380433"/>
            <a:ext cx="3056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73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1"/>
          <p:cNvSpPr/>
          <p:nvPr/>
        </p:nvSpPr>
        <p:spPr>
          <a:xfrm rot="-219180" flipH="1">
            <a:off x="2844222" y="814611"/>
            <a:ext cx="4636860" cy="5268488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1"/>
          <p:cNvSpPr/>
          <p:nvPr/>
        </p:nvSpPr>
        <p:spPr>
          <a:xfrm rot="215472">
            <a:off x="7073049" y="1769890"/>
            <a:ext cx="3485651" cy="2476361"/>
          </a:xfrm>
          <a:custGeom>
            <a:avLst/>
            <a:gdLst/>
            <a:ahLst/>
            <a:cxnLst/>
            <a:rect l="l" t="t" r="r" b="b"/>
            <a:pathLst>
              <a:path w="289820" h="205901" extrusionOk="0">
                <a:moveTo>
                  <a:pt x="152726" y="1"/>
                </a:moveTo>
                <a:cubicBezTo>
                  <a:pt x="146425" y="1"/>
                  <a:pt x="140094" y="2767"/>
                  <a:pt x="135797" y="8344"/>
                </a:cubicBezTo>
                <a:lnTo>
                  <a:pt x="10672" y="171715"/>
                </a:lnTo>
                <a:cubicBezTo>
                  <a:pt x="1" y="185692"/>
                  <a:pt x="10011" y="205900"/>
                  <a:pt x="27576" y="205900"/>
                </a:cubicBezTo>
                <a:lnTo>
                  <a:pt x="262717" y="205900"/>
                </a:lnTo>
                <a:cubicBezTo>
                  <a:pt x="279715" y="205900"/>
                  <a:pt x="289820" y="186919"/>
                  <a:pt x="280376" y="172754"/>
                </a:cubicBezTo>
                <a:lnTo>
                  <a:pt x="170266" y="9382"/>
                </a:lnTo>
                <a:cubicBezTo>
                  <a:pt x="166124" y="3145"/>
                  <a:pt x="159443" y="1"/>
                  <a:pt x="152726" y="1"/>
                </a:cubicBezTo>
                <a:close/>
              </a:path>
            </a:pathLst>
          </a:custGeom>
          <a:solidFill>
            <a:srgbClr val="CCEEF7"/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1"/>
          <p:cNvSpPr txBox="1">
            <a:spLocks noGrp="1"/>
          </p:cNvSpPr>
          <p:nvPr>
            <p:ph type="ctrTitle"/>
          </p:nvPr>
        </p:nvSpPr>
        <p:spPr>
          <a:xfrm rot="-219030" flipH="1">
            <a:off x="3271166" y="1067765"/>
            <a:ext cx="3681469" cy="3171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subTitle" idx="1"/>
          </p:nvPr>
        </p:nvSpPr>
        <p:spPr>
          <a:xfrm rot="-219126" flipH="1">
            <a:off x="3353921" y="4437916"/>
            <a:ext cx="3792903" cy="770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89" name="Google Shape;489;p21"/>
          <p:cNvSpPr txBox="1">
            <a:spLocks noGrp="1"/>
          </p:cNvSpPr>
          <p:nvPr>
            <p:ph type="title" idx="2" hasCustomPrompt="1"/>
          </p:nvPr>
        </p:nvSpPr>
        <p:spPr>
          <a:xfrm rot="475373" flipH="1">
            <a:off x="7946452" y="2680297"/>
            <a:ext cx="1845617" cy="12269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64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" name="Google Shape;490;p21"/>
          <p:cNvSpPr/>
          <p:nvPr/>
        </p:nvSpPr>
        <p:spPr>
          <a:xfrm rot="3182543">
            <a:off x="8342866" y="1547572"/>
            <a:ext cx="1189433" cy="1243897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1" name="Google Shape;491;p21"/>
          <p:cNvGrpSpPr/>
          <p:nvPr/>
        </p:nvGrpSpPr>
        <p:grpSpPr>
          <a:xfrm rot="-219139" flipH="1">
            <a:off x="4650269" y="1075672"/>
            <a:ext cx="596065" cy="715491"/>
            <a:chOff x="2279900" y="1356008"/>
            <a:chExt cx="355973" cy="427192"/>
          </a:xfrm>
        </p:grpSpPr>
        <p:sp>
          <p:nvSpPr>
            <p:cNvPr id="492" name="Google Shape;492;p2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" name="Google Shape;493;p2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94" name="Google Shape;494;p2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2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2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BF9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5196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2"/>
          <p:cNvSpPr txBox="1">
            <a:spLocks noGrp="1"/>
          </p:cNvSpPr>
          <p:nvPr>
            <p:ph type="ctrTitle"/>
          </p:nvPr>
        </p:nvSpPr>
        <p:spPr>
          <a:xfrm flipH="1">
            <a:off x="4450367" y="4454067"/>
            <a:ext cx="3628400" cy="1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99" name="Google Shape;499;p22"/>
          <p:cNvSpPr txBox="1">
            <a:spLocks noGrp="1"/>
          </p:cNvSpPr>
          <p:nvPr>
            <p:ph type="subTitle" idx="1"/>
          </p:nvPr>
        </p:nvSpPr>
        <p:spPr>
          <a:xfrm flipH="1">
            <a:off x="2812433" y="1621100"/>
            <a:ext cx="6905200" cy="17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34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23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02" name="Google Shape;502;p2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2" name="Google Shape;532;p23"/>
          <p:cNvSpPr txBox="1">
            <a:spLocks noGrp="1"/>
          </p:cNvSpPr>
          <p:nvPr>
            <p:ph type="subTitle" idx="1"/>
          </p:nvPr>
        </p:nvSpPr>
        <p:spPr>
          <a:xfrm rot="-316776" flipH="1">
            <a:off x="2635980" y="2691065"/>
            <a:ext cx="2338721" cy="1476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3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643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24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36" name="Google Shape;536;p2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4"/>
          <p:cNvSpPr txBox="1">
            <a:spLocks noGrp="1"/>
          </p:cNvSpPr>
          <p:nvPr>
            <p:ph type="subTitle" idx="1"/>
          </p:nvPr>
        </p:nvSpPr>
        <p:spPr>
          <a:xfrm rot="410040" flipH="1">
            <a:off x="7415158" y="2946417"/>
            <a:ext cx="2490897" cy="1476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4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075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25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70" name="Google Shape;570;p2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0" name="Google Shape;600;p25"/>
          <p:cNvSpPr txBox="1">
            <a:spLocks noGrp="1"/>
          </p:cNvSpPr>
          <p:nvPr>
            <p:ph type="body" idx="1"/>
          </p:nvPr>
        </p:nvSpPr>
        <p:spPr>
          <a:xfrm>
            <a:off x="1534567" y="1724433"/>
            <a:ext cx="4570000" cy="4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Thin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25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02" name="Google Shape;602;p25"/>
          <p:cNvSpPr txBox="1">
            <a:spLocks noGrp="1"/>
          </p:cNvSpPr>
          <p:nvPr>
            <p:ph type="body" idx="2"/>
          </p:nvPr>
        </p:nvSpPr>
        <p:spPr>
          <a:xfrm>
            <a:off x="6226000" y="1724433"/>
            <a:ext cx="5006000" cy="4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Thin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829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6"/>
          <p:cNvGrpSpPr/>
          <p:nvPr/>
        </p:nvGrpSpPr>
        <p:grpSpPr>
          <a:xfrm rot="-143982">
            <a:off x="1387024" y="653325"/>
            <a:ext cx="9417545" cy="5285817"/>
            <a:chOff x="238125" y="722768"/>
            <a:chExt cx="7143400" cy="4009400"/>
          </a:xfrm>
        </p:grpSpPr>
        <p:sp>
          <p:nvSpPr>
            <p:cNvPr id="605" name="Google Shape;605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26"/>
          <p:cNvGrpSpPr/>
          <p:nvPr/>
        </p:nvGrpSpPr>
        <p:grpSpPr>
          <a:xfrm>
            <a:off x="1387071" y="653300"/>
            <a:ext cx="9417859" cy="5285993"/>
            <a:chOff x="238125" y="722768"/>
            <a:chExt cx="7143400" cy="4009400"/>
          </a:xfrm>
        </p:grpSpPr>
        <p:sp>
          <p:nvSpPr>
            <p:cNvPr id="636" name="Google Shape;636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6" name="Google Shape;666;p26"/>
          <p:cNvSpPr txBox="1">
            <a:spLocks noGrp="1"/>
          </p:cNvSpPr>
          <p:nvPr>
            <p:ph type="subTitle" idx="1"/>
          </p:nvPr>
        </p:nvSpPr>
        <p:spPr>
          <a:xfrm>
            <a:off x="2876767" y="2052900"/>
            <a:ext cx="6438400" cy="2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/>
          </p:nvPr>
        </p:nvSpPr>
        <p:spPr>
          <a:xfrm>
            <a:off x="4152267" y="895333"/>
            <a:ext cx="38872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68" name="Google Shape;668;p26"/>
          <p:cNvSpPr txBox="1"/>
          <p:nvPr/>
        </p:nvSpPr>
        <p:spPr>
          <a:xfrm>
            <a:off x="4032467" y="4646300"/>
            <a:ext cx="4126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/>
              </a:rPr>
              <a:t>Freepik</a:t>
            </a:r>
            <a:endParaRPr sz="1333" b="1">
              <a:solidFill>
                <a:schemeClr val="dk1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  <p:extLst>
      <p:ext uri="{BB962C8B-B14F-4D97-AF65-F5344CB8AC3E}">
        <p14:creationId xmlns:p14="http://schemas.microsoft.com/office/powerpoint/2010/main" val="4086834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7"/>
          <p:cNvGrpSpPr/>
          <p:nvPr/>
        </p:nvGrpSpPr>
        <p:grpSpPr>
          <a:xfrm rot="243592">
            <a:off x="1457076" y="1138285"/>
            <a:ext cx="9198101" cy="4742232"/>
            <a:chOff x="2016900" y="1269275"/>
            <a:chExt cx="6591250" cy="2916825"/>
          </a:xfrm>
        </p:grpSpPr>
        <p:sp>
          <p:nvSpPr>
            <p:cNvPr id="671" name="Google Shape;671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7"/>
          <p:cNvSpPr txBox="1">
            <a:spLocks noGrp="1"/>
          </p:cNvSpPr>
          <p:nvPr>
            <p:ph type="title"/>
          </p:nvPr>
        </p:nvSpPr>
        <p:spPr>
          <a:xfrm rot="-261720">
            <a:off x="1544505" y="1265283"/>
            <a:ext cx="3113419" cy="1773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86" name="Google Shape;686;p27"/>
          <p:cNvSpPr txBox="1">
            <a:spLocks noGrp="1"/>
          </p:cNvSpPr>
          <p:nvPr>
            <p:ph type="subTitle" idx="1"/>
          </p:nvPr>
        </p:nvSpPr>
        <p:spPr>
          <a:xfrm flipH="1">
            <a:off x="5477700" y="2612800"/>
            <a:ext cx="38344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82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9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2A2B6-D9A1-4D03-877F-D69DAB78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DE768-9252-426F-AFDF-0F32BE68C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7E28-95E6-47BE-A78B-88B00F07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30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771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7AE2-88F5-41C3-96E4-C5B831D2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8F1F4-4226-418F-9557-877E19BA9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55643-4705-46DC-A26A-7458FB9C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BFA23-35EC-4083-B519-EDFDEA29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672F9-424B-452E-92EC-E9E92065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89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EC48-3044-4DD6-A7E7-4CAD70F9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03B6-D900-464E-AFCF-228E091A7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44CBC-25C9-4F96-8FEC-E2C53A43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BE89A-E369-4D66-8E46-CE7F9B71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4AA7C-2B36-480F-9D34-34D8CCE3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4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DFEF-B564-451D-B760-0967902B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5D64-243D-4BF0-BECB-0F181207D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4662B-56BB-436D-9661-B0021D39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78560-1D24-4875-89A5-0632397F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73E2-5122-49F6-B8B0-634C987D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64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C44D-255A-4D90-A17C-3C571603C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B8C06-8BF1-4100-929A-0F7496A37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8E01-1522-4769-98B5-69BB542FF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0B16E-C111-4345-ABBB-27D98FBF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C16C8-7474-4342-B296-FCFCDE51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D7F29-3ADC-4FFB-B7D6-4ADB6364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0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1EA9-3C6B-41F2-8AF0-697AF4AD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2C46A-C4D9-4869-A294-C97D2E745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D3C4C-FF6B-4844-A79E-615054227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2D40D-629F-4437-8D09-9888510B9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1D4FA-AC63-467E-9680-01ACA6BDB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9B3BE-FC24-4800-A128-8B1255DE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88ACA-9208-4109-ACE6-DB61E213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E55ED-8F60-4C20-A918-7DE1922D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5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6CD8-C5AE-4243-A14F-CACAA3DF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2F25AE-DE87-449E-A89E-1803E9A9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75CAE-16FA-40A7-8F9C-E1AE20EA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D4E55-C2EC-4C34-A01E-E801913D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8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C3C35-3AAC-464A-98EF-67E2EF1E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6ECD8-0133-4E7D-BAA7-4391786F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55992-AA1C-43A5-9F56-88ADEF40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12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A7F4-C0E1-4675-AB2D-D8289AF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56C0-E1AF-4FDD-BDDB-4EF163EA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DDCFB-628A-41EF-A32C-1B78A1A14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42916-4E92-40D9-9D33-8E754329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B74A4-3D9E-4CCA-A596-FB7F500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51957-645E-4684-BE81-6F30C34D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209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4B6E-EC28-4251-B405-1F10F6E1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FFFCB-F122-43DD-87F9-6C32ECBCA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1280E-5752-4042-84A6-27DBBCEAD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BA7E1-793E-49EC-8935-5DE7019F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3DD6F-E648-441A-8D51-46799C75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55062-BB0A-4166-86BE-C42148E6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F4B3-731A-45E2-88AA-F2036470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4BA7-6EFE-4CDD-91F8-87ACF8319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8B65-09E5-415E-93A2-822235273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A7D8C-ED0B-42E9-B114-B24149A2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4CA7A-EB81-486D-A04C-FDE5B3ED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46B84-1533-4F63-B6C0-22BE1628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94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9152-C90D-4166-9E42-FC6FB33B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4B985-52D9-43CA-93EF-4C291989B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E3C3-5C8A-4747-A26D-B929F9C9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E4738-4C7C-4E27-91A8-29222DAF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FD127-BF85-4FDC-B597-802B6F50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8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45FE2-647B-4110-97C8-22CAE5A5B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25CA1-4D76-4C6D-8FFE-A94AD26EB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9C1C4-AF59-4842-B856-128DE320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37017-C29E-4C1C-A0C3-38D7D2B5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DBE58-A69A-417E-9058-D764E29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40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515267" y="2186600"/>
            <a:ext cx="7161600" cy="22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114000" y="-224871"/>
            <a:ext cx="12387125" cy="7235872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6498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816533" y="2111133"/>
            <a:ext cx="6559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816533" y="3786736"/>
            <a:ext cx="6559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111883" y="-224871"/>
            <a:ext cx="12385009" cy="7235872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810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371167" y="1770603"/>
            <a:ext cx="9449600" cy="357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✘"/>
              <a:defRPr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4363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7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372" name="Google Shape;372;p7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2" name="Google Shape;392;p7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95" name="Google Shape;395;p7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7" name="Google Shape;397;p7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0" name="Google Shape;420;p7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3" name="Google Shape;423;p7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5" name="Google Shape;425;p7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9" name="Google Shape;429;p7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31" name="Google Shape;431;p7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1371167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body" idx="2"/>
          </p:nvPr>
        </p:nvSpPr>
        <p:spPr>
          <a:xfrm>
            <a:off x="4586291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4" name="Google Shape;434;p7"/>
          <p:cNvSpPr txBox="1">
            <a:spLocks noGrp="1"/>
          </p:cNvSpPr>
          <p:nvPr>
            <p:ph type="body" idx="3"/>
          </p:nvPr>
        </p:nvSpPr>
        <p:spPr>
          <a:xfrm>
            <a:off x="7801415" y="1908000"/>
            <a:ext cx="2934000" cy="35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2133"/>
            </a:lvl9pPr>
          </a:lstStyle>
          <a:p>
            <a:endParaRPr/>
          </a:p>
        </p:txBody>
      </p:sp>
      <p:sp>
        <p:nvSpPr>
          <p:cNvPr id="435" name="Google Shape;435;p7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8132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 txBox="1">
            <a:spLocks noGrp="1"/>
          </p:cNvSpPr>
          <p:nvPr>
            <p:ph type="body" idx="1"/>
          </p:nvPr>
        </p:nvSpPr>
        <p:spPr>
          <a:xfrm>
            <a:off x="2159233" y="5797333"/>
            <a:ext cx="7873600" cy="3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501" name="Google Shape;501;p9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02" name="Google Shape;502;p9"/>
          <p:cNvGrpSpPr/>
          <p:nvPr/>
        </p:nvGrpSpPr>
        <p:grpSpPr>
          <a:xfrm>
            <a:off x="-60804" y="-164343"/>
            <a:ext cx="12363231" cy="1214388"/>
            <a:chOff x="-45603" y="440026"/>
            <a:chExt cx="9272423" cy="910791"/>
          </a:xfrm>
        </p:grpSpPr>
        <p:sp>
          <p:nvSpPr>
            <p:cNvPr id="503" name="Google Shape;503;p9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3" name="Google Shape;523;p9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26" name="Google Shape;526;p9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8" name="Google Shape;528;p9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529" name="Google Shape;529;p9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31" name="Google Shape;531;p9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1" name="Google Shape;551;p9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552" name="Google Shape;552;p9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54" name="Google Shape;554;p9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6" name="Google Shape;556;p9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0" name="Google Shape;560;p9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329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attern">
  <p:cSld name="Blank with pattern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11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566" name="Google Shape;566;p11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6" name="Google Shape;586;p11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89" name="Google Shape;589;p11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91" name="Google Shape;591;p11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592" name="Google Shape;592;p11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94" name="Google Shape;594;p11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14" name="Google Shape;614;p11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17" name="Google Shape;617;p11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19" name="Google Shape;619;p11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620" name="Google Shape;620;p11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23" name="Google Shape;623;p11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25" name="Google Shape;625;p11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6923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 with big pattern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8" name="Google Shape;628;p12"/>
          <p:cNvSpPr/>
          <p:nvPr/>
        </p:nvSpPr>
        <p:spPr>
          <a:xfrm>
            <a:off x="5169772" y="115909"/>
            <a:ext cx="666200" cy="939705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98468" y="5780484"/>
            <a:ext cx="801688" cy="732713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81524" y="2955821"/>
            <a:ext cx="428632" cy="946355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431701" y="5443829"/>
            <a:ext cx="336495" cy="739064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468001" y="6198907"/>
            <a:ext cx="502475" cy="339869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11436217" y="1268434"/>
            <a:ext cx="646993" cy="438732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4184775" y="6163756"/>
            <a:ext cx="483879" cy="891305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11372540" y="5642352"/>
            <a:ext cx="830869" cy="222307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4235316" y="578137"/>
            <a:ext cx="266400" cy="685264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8826934" y="49814"/>
            <a:ext cx="330668" cy="865527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7331232" y="6150833"/>
            <a:ext cx="451887" cy="431796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530353" y="162789"/>
            <a:ext cx="742696" cy="826432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2180982" y="6020842"/>
            <a:ext cx="741783" cy="84187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10489445" y="6137459"/>
            <a:ext cx="935991" cy="756924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6397801" y="5622535"/>
            <a:ext cx="821969" cy="895704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273050" y="797936"/>
            <a:ext cx="772271" cy="869557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10578862" y="4069789"/>
            <a:ext cx="955087" cy="765184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11667516" y="2288195"/>
            <a:ext cx="605608" cy="541461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736681" y="-141756"/>
            <a:ext cx="498489" cy="657751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8152616" y="6087193"/>
            <a:ext cx="950485" cy="559089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923122" y="2271174"/>
            <a:ext cx="877033" cy="514821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10549380" y="2086988"/>
            <a:ext cx="1014029" cy="267272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764714" y="3187209"/>
            <a:ext cx="886847" cy="696151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324269" y="4557487"/>
            <a:ext cx="502555" cy="607580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10575341" y="5225795"/>
            <a:ext cx="528951" cy="53635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8973498" y="495126"/>
            <a:ext cx="604137" cy="68191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9692911" y="6075485"/>
            <a:ext cx="468292" cy="586668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10764274" y="928553"/>
            <a:ext cx="386319" cy="608313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9796916" y="-107745"/>
            <a:ext cx="803864" cy="854828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6587505" y="129715"/>
            <a:ext cx="985039" cy="614020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11076486" y="2697823"/>
            <a:ext cx="485225" cy="716235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87799" y="1865301"/>
            <a:ext cx="546884" cy="687576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3372967" y="5858335"/>
            <a:ext cx="607576" cy="576972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1032767" y="1790851"/>
            <a:ext cx="234195" cy="49736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11329137" y="5140970"/>
            <a:ext cx="321049" cy="270733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10939143" y="320248"/>
            <a:ext cx="234512" cy="232971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11664669" y="4478053"/>
            <a:ext cx="314851" cy="306543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4901167" y="5832367"/>
            <a:ext cx="292247" cy="628957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4044939" y="274361"/>
            <a:ext cx="318195" cy="324740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11650200" y="585625"/>
            <a:ext cx="343808" cy="379784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779009" y="195028"/>
            <a:ext cx="298004" cy="3208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10077943" y="5308019"/>
            <a:ext cx="272511" cy="371888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703245" y="4067929"/>
            <a:ext cx="205911" cy="363715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11672883" y="3696237"/>
            <a:ext cx="298429" cy="41064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87804" y="1115213"/>
            <a:ext cx="298737" cy="387044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9289560" y="5569275"/>
            <a:ext cx="288088" cy="368503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3091265" y="818420"/>
            <a:ext cx="443109" cy="449211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8028261" y="182906"/>
            <a:ext cx="353979" cy="273543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1055004" y="6173444"/>
            <a:ext cx="306257" cy="390773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6277649" y="784171"/>
            <a:ext cx="502976" cy="273184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51323" y="202058"/>
            <a:ext cx="315035" cy="30672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6092122" y="-126072"/>
            <a:ext cx="314580" cy="30628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1107929" y="4838204"/>
            <a:ext cx="275129" cy="267869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  <p:extLst>
      <p:ext uri="{BB962C8B-B14F-4D97-AF65-F5344CB8AC3E}">
        <p14:creationId xmlns:p14="http://schemas.microsoft.com/office/powerpoint/2010/main" val="52904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F4B2-3FC8-45C4-8CED-0E8FB743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007E8-6A44-4741-B811-8A0F63035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E896A-B857-4001-AC28-A811C8588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65E5A-F4EA-42F5-AAD1-2E911E88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FBE5-5482-4F0C-9E84-ADE6663A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30367-3E15-444C-871A-50C9F0F9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E584D-ED78-4035-BF64-002F824B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13C95-12F5-42FB-B377-717C0149E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F8C4C-333C-4D40-868D-6B07F0CB4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3AF3-01E4-469A-920B-D32ACC176CB8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F1E0E-8F96-4FDC-BCC5-CBAD10777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B5FF-C2CD-4B1B-BCB7-BB8AD646A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69C00-E3D3-4BDA-A0B5-37F5F8770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0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38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371167" y="1770603"/>
            <a:ext cx="9449600" cy="3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475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775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9CF0A-BCCF-456E-BFC4-CD11A9FB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CA023-D6F8-4DBC-A49B-640A2D1F9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7B30E-CE2D-468E-8D24-32863FCD6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92C0D-251D-4407-8359-8AF625F853A5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3D5A0-F5E3-4CAC-8AB0-7B9C9C0C5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EFAD2-8A61-4D17-B1C1-57D3E21CA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4511E-924A-46DA-8083-5D94899DE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333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371167" y="1770603"/>
            <a:ext cx="9449600" cy="3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29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2"/>
          <p:cNvGrpSpPr/>
          <p:nvPr/>
        </p:nvGrpSpPr>
        <p:grpSpPr>
          <a:xfrm>
            <a:off x="8984811" y="723434"/>
            <a:ext cx="2402068" cy="2410068"/>
            <a:chOff x="6966933" y="849500"/>
            <a:chExt cx="1801551" cy="1807551"/>
          </a:xfrm>
        </p:grpSpPr>
        <p:grpSp>
          <p:nvGrpSpPr>
            <p:cNvPr id="700" name="Google Shape;700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5" name="Google Shape;705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32"/>
          <p:cNvSpPr/>
          <p:nvPr/>
        </p:nvSpPr>
        <p:spPr>
          <a:xfrm rot="5920567">
            <a:off x="10186865" y="378752"/>
            <a:ext cx="393951" cy="1013469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9449901" y="1386567"/>
            <a:ext cx="1294065" cy="1221636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8" name="Google Shape;708;p32"/>
          <p:cNvGrpSpPr/>
          <p:nvPr/>
        </p:nvGrpSpPr>
        <p:grpSpPr>
          <a:xfrm flipH="1">
            <a:off x="1566139" y="723426"/>
            <a:ext cx="595044" cy="714095"/>
            <a:chOff x="2279900" y="1356008"/>
            <a:chExt cx="355973" cy="427192"/>
          </a:xfrm>
        </p:grpSpPr>
        <p:sp>
          <p:nvSpPr>
            <p:cNvPr id="709" name="Google Shape;709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0" name="Google Shape;710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14" name="Google Shape;714;p32"/>
          <p:cNvSpPr/>
          <p:nvPr/>
        </p:nvSpPr>
        <p:spPr>
          <a:xfrm>
            <a:off x="4660967" y="3746068"/>
            <a:ext cx="3035821" cy="141597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EF6B3-6EEA-4629-B9CD-EA20EDCE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27" y="248846"/>
            <a:ext cx="6706181" cy="48777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5000" t="18000" r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D4AA1E8-58D3-473D-BE75-59F545772EF1}"/>
              </a:ext>
            </a:extLst>
          </p:cNvPr>
          <p:cNvSpPr/>
          <p:nvPr/>
        </p:nvSpPr>
        <p:spPr>
          <a:xfrm>
            <a:off x="1837962" y="281740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DC4206-6039-49C0-9263-599BD4A7E60C}"/>
              </a:ext>
            </a:extLst>
          </p:cNvPr>
          <p:cNvSpPr/>
          <p:nvPr/>
        </p:nvSpPr>
        <p:spPr>
          <a:xfrm>
            <a:off x="-1876524" y="653102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set">
            <a:extLst>
              <a:ext uri="{FF2B5EF4-FFF2-40B4-BE49-F238E27FC236}">
                <a16:creationId xmlns:a16="http://schemas.microsoft.com/office/drawing/2014/main" id="{0AEA36A9-DBC0-452A-A271-00D9C50B6470}"/>
              </a:ext>
            </a:extLst>
          </p:cNvPr>
          <p:cNvSpPr/>
          <p:nvPr/>
        </p:nvSpPr>
        <p:spPr>
          <a:xfrm>
            <a:off x="-2081604" y="6136105"/>
            <a:ext cx="1520358" cy="7218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0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5000" t="18000" r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D4AA1E8-58D3-473D-BE75-59F545772EF1}"/>
              </a:ext>
            </a:extLst>
          </p:cNvPr>
          <p:cNvSpPr/>
          <p:nvPr/>
        </p:nvSpPr>
        <p:spPr>
          <a:xfrm>
            <a:off x="3391350" y="1334127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097EB8-A47A-4876-92EC-61D9E318A6A9}"/>
              </a:ext>
            </a:extLst>
          </p:cNvPr>
          <p:cNvSpPr/>
          <p:nvPr/>
        </p:nvSpPr>
        <p:spPr>
          <a:xfrm>
            <a:off x="2473564" y="2597346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الجزائر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1ED305-6C1F-40DF-B8AC-D512E3EB3983}"/>
              </a:ext>
            </a:extLst>
          </p:cNvPr>
          <p:cNvSpPr/>
          <p:nvPr/>
        </p:nvSpPr>
        <p:spPr>
          <a:xfrm>
            <a:off x="4261723" y="1359687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34E3B1-77BC-4163-A685-301017C959E4}"/>
              </a:ext>
            </a:extLst>
          </p:cNvPr>
          <p:cNvSpPr/>
          <p:nvPr/>
        </p:nvSpPr>
        <p:spPr>
          <a:xfrm>
            <a:off x="4857776" y="1034045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تونس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19A6A2-CDC1-474C-8406-82B079B12ECE}"/>
              </a:ext>
            </a:extLst>
          </p:cNvPr>
          <p:cNvSpPr/>
          <p:nvPr/>
        </p:nvSpPr>
        <p:spPr>
          <a:xfrm>
            <a:off x="6642485" y="2248117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DC4206-6039-49C0-9263-599BD4A7E60C}"/>
              </a:ext>
            </a:extLst>
          </p:cNvPr>
          <p:cNvSpPr/>
          <p:nvPr/>
        </p:nvSpPr>
        <p:spPr>
          <a:xfrm>
            <a:off x="6156626" y="3046450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القاهرة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27A3C1-CDFD-4F91-BA57-941B7848160D}"/>
              </a:ext>
            </a:extLst>
          </p:cNvPr>
          <p:cNvSpPr/>
          <p:nvPr/>
        </p:nvSpPr>
        <p:spPr>
          <a:xfrm>
            <a:off x="4578191" y="1896531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30B62-132E-4AB0-93EB-BDE36D7E59EF}"/>
              </a:ext>
            </a:extLst>
          </p:cNvPr>
          <p:cNvSpPr/>
          <p:nvPr/>
        </p:nvSpPr>
        <p:spPr>
          <a:xfrm>
            <a:off x="4515017" y="3244589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طرابلس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8A0AB-BCBF-4E24-B61A-98ADE53BDC42}"/>
              </a:ext>
            </a:extLst>
          </p:cNvPr>
          <p:cNvSpPr/>
          <p:nvPr/>
        </p:nvSpPr>
        <p:spPr>
          <a:xfrm>
            <a:off x="2199244" y="1544128"/>
            <a:ext cx="274320" cy="27432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الرباط">
            <a:extLst>
              <a:ext uri="{FF2B5EF4-FFF2-40B4-BE49-F238E27FC236}">
                <a16:creationId xmlns:a16="http://schemas.microsoft.com/office/drawing/2014/main" id="{FE3FEEA5-3990-4106-AE23-A6FD3EBB53FA}"/>
              </a:ext>
            </a:extLst>
          </p:cNvPr>
          <p:cNvSpPr/>
          <p:nvPr/>
        </p:nvSpPr>
        <p:spPr>
          <a:xfrm>
            <a:off x="574211" y="1491543"/>
            <a:ext cx="1520358" cy="6472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الرباط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set">
            <a:extLst>
              <a:ext uri="{FF2B5EF4-FFF2-40B4-BE49-F238E27FC236}">
                <a16:creationId xmlns:a16="http://schemas.microsoft.com/office/drawing/2014/main" id="{0AEA36A9-DBC0-452A-A271-00D9C50B6470}"/>
              </a:ext>
            </a:extLst>
          </p:cNvPr>
          <p:cNvSpPr/>
          <p:nvPr/>
        </p:nvSpPr>
        <p:spPr>
          <a:xfrm>
            <a:off x="547296" y="5738135"/>
            <a:ext cx="1520358" cy="7218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35BA2-0EA2-4E06-B186-8C9B5986F6F9}"/>
              </a:ext>
            </a:extLst>
          </p:cNvPr>
          <p:cNvSpPr txBox="1"/>
          <p:nvPr/>
        </p:nvSpPr>
        <p:spPr>
          <a:xfrm>
            <a:off x="4261723" y="121744"/>
            <a:ext cx="98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36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عواصم الدول الإفريقية المطلّة على البحر المتوسط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6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6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196780-3FA7-49DA-A17E-2E6EB23754EE}"/>
              </a:ext>
            </a:extLst>
          </p:cNvPr>
          <p:cNvSpPr/>
          <p:nvPr/>
        </p:nvSpPr>
        <p:spPr>
          <a:xfrm>
            <a:off x="287931" y="3440241"/>
            <a:ext cx="3342806" cy="1199213"/>
          </a:xfrm>
          <a:prstGeom prst="roundRect">
            <a:avLst/>
          </a:prstGeom>
          <a:solidFill>
            <a:srgbClr val="CAFFCA"/>
          </a:solidFill>
          <a:ln w="25400" cap="flat" cmpd="sng" algn="ctr">
            <a:solidFill>
              <a:srgbClr val="CAFF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فأرة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6AA5EB-E94B-49FE-BD08-CA8AD9142D5E}"/>
              </a:ext>
            </a:extLst>
          </p:cNvPr>
          <p:cNvSpPr/>
          <p:nvPr/>
        </p:nvSpPr>
        <p:spPr>
          <a:xfrm>
            <a:off x="4198843" y="2229786"/>
            <a:ext cx="3342806" cy="1199213"/>
          </a:xfrm>
          <a:prstGeom prst="roundRect">
            <a:avLst/>
          </a:prstGeom>
          <a:solidFill>
            <a:srgbClr val="CAFFCA"/>
          </a:solidFill>
          <a:ln w="25400" cap="flat" cmpd="sng" algn="ctr">
            <a:solidFill>
              <a:srgbClr val="CAFF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ببغاء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48DBFA-4358-4B6A-A069-7C2639104CC0}"/>
              </a:ext>
            </a:extLst>
          </p:cNvPr>
          <p:cNvSpPr/>
          <p:nvPr/>
        </p:nvSpPr>
        <p:spPr>
          <a:xfrm>
            <a:off x="8184708" y="3440241"/>
            <a:ext cx="3342806" cy="1199213"/>
          </a:xfrm>
          <a:prstGeom prst="roundRect">
            <a:avLst/>
          </a:prstGeom>
          <a:solidFill>
            <a:srgbClr val="CAFFCA"/>
          </a:solidFill>
          <a:ln w="25400" cap="flat" cmpd="sng" algn="ctr">
            <a:solidFill>
              <a:srgbClr val="CAFF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قطة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9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EEE039-8722-4C79-B593-4F8995DD0FDC}"/>
              </a:ext>
            </a:extLst>
          </p:cNvPr>
          <p:cNvSpPr/>
          <p:nvPr/>
        </p:nvSpPr>
        <p:spPr>
          <a:xfrm>
            <a:off x="6521117" y="806114"/>
            <a:ext cx="4331369" cy="4331369"/>
          </a:xfrm>
          <a:prstGeom prst="ellipse">
            <a:avLst/>
          </a:prstGeom>
          <a:solidFill>
            <a:srgbClr val="EBACA2"/>
          </a:solidFill>
          <a:ln>
            <a:solidFill>
              <a:srgbClr val="CE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56CA383-B1EA-4CAB-A048-35D9D69E74AA}"/>
              </a:ext>
            </a:extLst>
          </p:cNvPr>
          <p:cNvSpPr/>
          <p:nvPr/>
        </p:nvSpPr>
        <p:spPr>
          <a:xfrm>
            <a:off x="921418" y="806114"/>
            <a:ext cx="4331369" cy="43313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FB91483-F295-471A-BF20-831E4E6321C0}"/>
              </a:ext>
            </a:extLst>
          </p:cNvPr>
          <p:cNvSpPr txBox="1"/>
          <p:nvPr/>
        </p:nvSpPr>
        <p:spPr>
          <a:xfrm>
            <a:off x="5133041" y="1691281"/>
            <a:ext cx="64153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267" b="0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</a:rPr>
              <a:t>تقع اليابان في قارة .......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496B5-E27A-453F-909F-1211A639D406}"/>
              </a:ext>
            </a:extLst>
          </p:cNvPr>
          <p:cNvSpPr txBox="1"/>
          <p:nvPr/>
        </p:nvSpPr>
        <p:spPr>
          <a:xfrm>
            <a:off x="563531" y="3040889"/>
            <a:ext cx="19781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267" b="0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</a:rPr>
              <a:t>د- أوروبا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0ADAB-5725-4C92-9DF7-2A8BC92F8ED9}"/>
              </a:ext>
            </a:extLst>
          </p:cNvPr>
          <p:cNvSpPr txBox="1"/>
          <p:nvPr/>
        </p:nvSpPr>
        <p:spPr>
          <a:xfrm>
            <a:off x="4131891" y="3415383"/>
            <a:ext cx="1964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267" b="0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</a:rPr>
              <a:t>ج- أميركا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BEEFD-E47F-4B29-9EAD-34D867DBBD0C}"/>
              </a:ext>
            </a:extLst>
          </p:cNvPr>
          <p:cNvSpPr txBox="1"/>
          <p:nvPr/>
        </p:nvSpPr>
        <p:spPr>
          <a:xfrm>
            <a:off x="6869958" y="3789877"/>
            <a:ext cx="24390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267" b="0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</a:rPr>
              <a:t>ب- آسيا 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9F0C3-0317-457C-BB48-E69B62BA74B5}"/>
              </a:ext>
            </a:extLst>
          </p:cNvPr>
          <p:cNvSpPr txBox="1"/>
          <p:nvPr/>
        </p:nvSpPr>
        <p:spPr>
          <a:xfrm>
            <a:off x="9664360" y="3180745"/>
            <a:ext cx="22389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267" b="0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</a:rPr>
              <a:t>أ- افريقيا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838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AE7F26-47CE-41BD-9B46-B2DD38CFC815}"/>
              </a:ext>
            </a:extLst>
          </p:cNvPr>
          <p:cNvSpPr/>
          <p:nvPr/>
        </p:nvSpPr>
        <p:spPr>
          <a:xfrm>
            <a:off x="336885" y="354468"/>
            <a:ext cx="3649954" cy="3688143"/>
          </a:xfrm>
          <a:prstGeom prst="rect">
            <a:avLst/>
          </a:prstGeom>
          <a:solidFill>
            <a:srgbClr val="06AD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7E16F-7F10-42A3-9CFF-6DDB2CAA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15" y="354468"/>
            <a:ext cx="4182178" cy="3734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DEF22-5634-4D7A-BD2D-EB58ECC7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2785" y="1478927"/>
            <a:ext cx="4352330" cy="3885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0FA14D-3890-4810-8394-B42E04313D85}"/>
              </a:ext>
            </a:extLst>
          </p:cNvPr>
          <p:cNvSpPr/>
          <p:nvPr/>
        </p:nvSpPr>
        <p:spPr>
          <a:xfrm>
            <a:off x="5729360" y="2815389"/>
            <a:ext cx="3190441" cy="3688143"/>
          </a:xfrm>
          <a:prstGeom prst="rect">
            <a:avLst/>
          </a:prstGeom>
          <a:solidFill>
            <a:srgbClr val="06AD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64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hopping Cart PNG, Commerce, Cart Icons Download - Free Transparent PNG  Logos">
            <a:extLst>
              <a:ext uri="{FF2B5EF4-FFF2-40B4-BE49-F238E27FC236}">
                <a16:creationId xmlns:a16="http://schemas.microsoft.com/office/drawing/2014/main" id="{22875130-CDA8-4554-A09F-D32AF669E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/>
          <a:stretch/>
        </p:blipFill>
        <p:spPr bwMode="auto">
          <a:xfrm>
            <a:off x="-6129772" y="1680964"/>
            <a:ext cx="6129772" cy="54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B854BBC9-3634-4187-BD85-446D6C31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78" y="-1698385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 clipart 6 | Nice clip art">
            <a:extLst>
              <a:ext uri="{FF2B5EF4-FFF2-40B4-BE49-F238E27FC236}">
                <a16:creationId xmlns:a16="http://schemas.microsoft.com/office/drawing/2014/main" id="{2B707AE9-3B84-4EA3-A6BD-CCAE89B2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8" b="92697" l="4594" r="95760">
                        <a14:foregroundMark x1="10601" y1="41011" x2="63958" y2="2809"/>
                        <a14:foregroundMark x1="63958" y1="2809" x2="82332" y2="17978"/>
                        <a14:foregroundMark x1="82332" y1="17978" x2="92580" y2="46629"/>
                        <a14:foregroundMark x1="92580" y1="46629" x2="90459" y2="18539"/>
                        <a14:foregroundMark x1="90459" y1="18539" x2="9541" y2="58427"/>
                        <a14:foregroundMark x1="9541" y1="58427" x2="37102" y2="73596"/>
                        <a14:foregroundMark x1="95760" y1="19663" x2="96466" y2="52809"/>
                        <a14:foregroundMark x1="6714" y1="58427" x2="6714" y2="80337"/>
                        <a14:foregroundMark x1="10601" y1="85955" x2="28975" y2="85955"/>
                        <a14:foregroundMark x1="28975" y1="85955" x2="33922" y2="89888"/>
                        <a14:foregroundMark x1="48057" y1="93258" x2="39929" y2="93258"/>
                        <a14:foregroundMark x1="8127" y1="73034" x2="4594" y2="50562"/>
                        <a14:foregroundMark x1="65018" y1="5618" x2="53710" y2="6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36" y="-1184389"/>
            <a:ext cx="1559733" cy="9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rtStation - Labneh Pack, MARWAN KANAAN">
            <a:extLst>
              <a:ext uri="{FF2B5EF4-FFF2-40B4-BE49-F238E27FC236}">
                <a16:creationId xmlns:a16="http://schemas.microsoft.com/office/drawing/2014/main" id="{A801129A-64C2-4DE2-A2A9-5B08319B6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24511" r="24240" b="21574"/>
          <a:stretch/>
        </p:blipFill>
        <p:spPr bwMode="auto">
          <a:xfrm>
            <a:off x="8241700" y="-910983"/>
            <a:ext cx="1249699" cy="8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rtStation - Labneh Pack, MARWAN KANAAN">
            <a:extLst>
              <a:ext uri="{FF2B5EF4-FFF2-40B4-BE49-F238E27FC236}">
                <a16:creationId xmlns:a16="http://schemas.microsoft.com/office/drawing/2014/main" id="{A6B8D58D-2A93-4D60-9BB2-8F203AC81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24511" r="24240" b="21574"/>
          <a:stretch/>
        </p:blipFill>
        <p:spPr bwMode="auto">
          <a:xfrm>
            <a:off x="8392793" y="-1538095"/>
            <a:ext cx="1249699" cy="8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09382613-536E-43C0-8977-D258C705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44" y="-1789264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7E19EAE7-27E9-4AFE-A9E7-2F6FDFEB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61" y="-1698386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8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B854BBC9-3634-4187-BD85-446D6C31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14" y="1780286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 clipart 6 | Nice clip art">
            <a:extLst>
              <a:ext uri="{FF2B5EF4-FFF2-40B4-BE49-F238E27FC236}">
                <a16:creationId xmlns:a16="http://schemas.microsoft.com/office/drawing/2014/main" id="{2B707AE9-3B84-4EA3-A6BD-CCAE89B2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18" b="92697" l="4594" r="95760">
                        <a14:foregroundMark x1="10601" y1="41011" x2="63958" y2="2809"/>
                        <a14:foregroundMark x1="63958" y1="2809" x2="82332" y2="17978"/>
                        <a14:foregroundMark x1="82332" y1="17978" x2="92580" y2="46629"/>
                        <a14:foregroundMark x1="92580" y1="46629" x2="90459" y2="18539"/>
                        <a14:foregroundMark x1="90459" y1="18539" x2="9541" y2="58427"/>
                        <a14:foregroundMark x1="9541" y1="58427" x2="37102" y2="73596"/>
                        <a14:foregroundMark x1="95760" y1="19663" x2="96466" y2="52809"/>
                        <a14:foregroundMark x1="6714" y1="58427" x2="6714" y2="80337"/>
                        <a14:foregroundMark x1="10601" y1="85955" x2="28975" y2="85955"/>
                        <a14:foregroundMark x1="28975" y1="85955" x2="33922" y2="89888"/>
                        <a14:foregroundMark x1="48057" y1="93258" x2="39929" y2="93258"/>
                        <a14:foregroundMark x1="8127" y1="73034" x2="4594" y2="50562"/>
                        <a14:foregroundMark x1="65018" y1="5618" x2="53710" y2="6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09" y="2869457"/>
            <a:ext cx="1559733" cy="9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rtStation - Labneh Pack, MARWAN KANAAN">
            <a:extLst>
              <a:ext uri="{FF2B5EF4-FFF2-40B4-BE49-F238E27FC236}">
                <a16:creationId xmlns:a16="http://schemas.microsoft.com/office/drawing/2014/main" id="{A801129A-64C2-4DE2-A2A9-5B08319B6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24511" r="24240" b="21574"/>
          <a:stretch/>
        </p:blipFill>
        <p:spPr bwMode="auto">
          <a:xfrm>
            <a:off x="3664842" y="3606364"/>
            <a:ext cx="1249699" cy="8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rtStation - Labneh Pack, MARWAN KANAAN">
            <a:extLst>
              <a:ext uri="{FF2B5EF4-FFF2-40B4-BE49-F238E27FC236}">
                <a16:creationId xmlns:a16="http://schemas.microsoft.com/office/drawing/2014/main" id="{A6B8D58D-2A93-4D60-9BB2-8F203AC81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24511" r="24240" b="21574"/>
          <a:stretch/>
        </p:blipFill>
        <p:spPr bwMode="auto">
          <a:xfrm>
            <a:off x="2794597" y="3453583"/>
            <a:ext cx="1249699" cy="8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09382613-536E-43C0-8977-D258C705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99" y="1755703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ilk Drawing Carton Cartoon - milk png download - 500*500 - Free  Transparent Milk png Download. - Clip Art Library">
            <a:extLst>
              <a:ext uri="{FF2B5EF4-FFF2-40B4-BE49-F238E27FC236}">
                <a16:creationId xmlns:a16="http://schemas.microsoft.com/office/drawing/2014/main" id="{7E19EAE7-27E9-4AFE-A9E7-2F6FDFEB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42" y="1755702"/>
            <a:ext cx="1673297" cy="1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hopping Cart PNG, Commerce, Cart Icons Download - Free Transparent PNG  Logos">
            <a:extLst>
              <a:ext uri="{FF2B5EF4-FFF2-40B4-BE49-F238E27FC236}">
                <a16:creationId xmlns:a16="http://schemas.microsoft.com/office/drawing/2014/main" id="{22875130-CDA8-4554-A09F-D32AF669E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/>
          <a:stretch/>
        </p:blipFill>
        <p:spPr bwMode="auto">
          <a:xfrm>
            <a:off x="1053375" y="1383379"/>
            <a:ext cx="6129772" cy="54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83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82AFE8-AACB-4D11-B1A0-6257BF4D60EC}"/>
              </a:ext>
            </a:extLst>
          </p:cNvPr>
          <p:cNvSpPr/>
          <p:nvPr/>
        </p:nvSpPr>
        <p:spPr>
          <a:xfrm>
            <a:off x="6270886" y="1004341"/>
            <a:ext cx="4861810" cy="2844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129C5-CA38-4AC3-BE37-AAD094121E10}"/>
              </a:ext>
            </a:extLst>
          </p:cNvPr>
          <p:cNvSpPr txBox="1"/>
          <p:nvPr/>
        </p:nvSpPr>
        <p:spPr>
          <a:xfrm>
            <a:off x="579619" y="719528"/>
            <a:ext cx="5341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Drag all the cards whose “4” has the value of  “0.4”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31C8C8-5B75-4644-9747-57B3951732E3}"/>
              </a:ext>
            </a:extLst>
          </p:cNvPr>
          <p:cNvSpPr/>
          <p:nvPr/>
        </p:nvSpPr>
        <p:spPr>
          <a:xfrm>
            <a:off x="-3395363" y="4917948"/>
            <a:ext cx="3342806" cy="11992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3.14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AE655-031E-4252-BD66-C65EFD6D0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6613" y="1952972"/>
            <a:ext cx="3414056" cy="2040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19142-F5C5-4E09-A130-FC2F74671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6613" y="3268054"/>
            <a:ext cx="3414056" cy="203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6B871-CB3B-444F-BFA7-62C840852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95363" y="740839"/>
            <a:ext cx="3414056" cy="2040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AD02A-CA31-4EFC-9591-E65FCD02D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95363" y="-370069"/>
            <a:ext cx="3414056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1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6521CD-928B-4CA9-A081-920F8C9B2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421" y="3877907"/>
            <a:ext cx="3414056" cy="2040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8E9C4-F5E5-408A-88B9-83AC7A26D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55" y="3429000"/>
            <a:ext cx="3414056" cy="2032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829A95-7006-4163-9BA2-8D410069B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433" y="207079"/>
            <a:ext cx="3414056" cy="2040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38BF37-9837-4C57-87BB-DE412757D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1" y="5125643"/>
            <a:ext cx="3405927" cy="2032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F7CA64-452F-449E-A640-124D8A200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1142" y="4109555"/>
            <a:ext cx="3414056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2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1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SzPts val="1100"/>
            </a:pPr>
            <a:r>
              <a:rPr lang="en" dirty="0"/>
              <a:t>Analysis</a:t>
            </a:r>
            <a:endParaRPr dirty="0"/>
          </a:p>
        </p:txBody>
      </p:sp>
      <p:sp>
        <p:nvSpPr>
          <p:cNvPr id="870" name="Google Shape;870;p31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SzPts val="1100"/>
            </a:pPr>
            <a:r>
              <a:rPr lang="en"/>
              <a:t>Conclusion</a:t>
            </a:r>
            <a:endParaRPr/>
          </a:p>
        </p:txBody>
      </p: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1063379" y="2195997"/>
            <a:ext cx="3341600" cy="54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Introduction</a:t>
            </a:r>
            <a:endParaRPr dirty="0"/>
          </a:p>
        </p:txBody>
      </p:sp>
      <p:sp>
        <p:nvSpPr>
          <p:cNvPr id="872" name="Google Shape;872;p31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SzPts val="1100"/>
            </a:pPr>
            <a:r>
              <a:rPr lang="en"/>
              <a:t>Presentation</a:t>
            </a:r>
            <a:endParaRPr/>
          </a:p>
        </p:txBody>
      </p:sp>
      <p:sp>
        <p:nvSpPr>
          <p:cNvPr id="849" name="Google Shape;849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/>
              <a:t>Table of Contents</a:t>
            </a:r>
            <a:endParaRPr/>
          </a:p>
        </p:txBody>
      </p:sp>
      <p:sp>
        <p:nvSpPr>
          <p:cNvPr id="850" name="Google Shape;850;p31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/>
              <a:t>You could describe the topic of the section here</a:t>
            </a:r>
            <a:endParaRPr dirty="0"/>
          </a:p>
        </p:txBody>
      </p:sp>
      <p:grpSp>
        <p:nvGrpSpPr>
          <p:cNvPr id="851" name="Google Shape;851;p31"/>
          <p:cNvGrpSpPr/>
          <p:nvPr/>
        </p:nvGrpSpPr>
        <p:grpSpPr>
          <a:xfrm>
            <a:off x="959987" y="1234401"/>
            <a:ext cx="3947271" cy="234700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4" name="Google Shape;854;p31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100"/>
            </a:pPr>
            <a:r>
              <a:rPr lang="en"/>
              <a:t>You could describe the topic of the section here</a:t>
            </a:r>
            <a:endParaRPr/>
          </a:p>
          <a:p>
            <a:pPr marL="0" indent="0">
              <a:buSzPts val="1100"/>
            </a:pPr>
            <a:endParaRPr/>
          </a:p>
        </p:txBody>
      </p:sp>
      <p:sp>
        <p:nvSpPr>
          <p:cNvPr id="855" name="Google Shape;855;p31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100"/>
            </a:pPr>
            <a:r>
              <a:rPr lang="en"/>
              <a:t>You could describe the topic of the section here</a:t>
            </a:r>
            <a:endParaRPr/>
          </a:p>
          <a:p>
            <a:pPr marL="0" indent="0"/>
            <a:endParaRPr/>
          </a:p>
        </p:txBody>
      </p:sp>
      <p:grpSp>
        <p:nvGrpSpPr>
          <p:cNvPr id="856" name="Google Shape;856;p31"/>
          <p:cNvGrpSpPr/>
          <p:nvPr/>
        </p:nvGrpSpPr>
        <p:grpSpPr>
          <a:xfrm rot="367883">
            <a:off x="8225096" y="4354495"/>
            <a:ext cx="2093176" cy="677205"/>
            <a:chOff x="4345425" y="2175475"/>
            <a:chExt cx="800750" cy="176025"/>
          </a:xfrm>
        </p:grpSpPr>
        <p:sp>
          <p:nvSpPr>
            <p:cNvPr id="857" name="Google Shape;857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9" name="Google Shape;859;p31"/>
          <p:cNvGrpSpPr/>
          <p:nvPr/>
        </p:nvGrpSpPr>
        <p:grpSpPr>
          <a:xfrm rot="474658">
            <a:off x="1867042" y="2178931"/>
            <a:ext cx="2076623" cy="780464"/>
            <a:chOff x="4345425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887034" y="4331736"/>
            <a:ext cx="2093176" cy="677205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1"/>
          <p:cNvGrpSpPr/>
          <p:nvPr/>
        </p:nvGrpSpPr>
        <p:grpSpPr>
          <a:xfrm rot="474658">
            <a:off x="8233359" y="2010568"/>
            <a:ext cx="2076623" cy="780464"/>
            <a:chOff x="4345425" y="2175475"/>
            <a:chExt cx="800750" cy="176025"/>
          </a:xfrm>
        </p:grpSpPr>
        <p:sp>
          <p:nvSpPr>
            <p:cNvPr id="866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8" name="Google Shape;868;p31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100"/>
            </a:pPr>
            <a:r>
              <a:rPr lang="en"/>
              <a:t>You could describe the topic of the section here</a:t>
            </a:r>
            <a:endParaRPr/>
          </a:p>
          <a:p>
            <a:pPr marL="0" indent="0">
              <a:buSzPts val="1100"/>
            </a:pPr>
            <a:endParaRPr/>
          </a:p>
        </p:txBody>
      </p:sp>
      <p:grpSp>
        <p:nvGrpSpPr>
          <p:cNvPr id="873" name="Google Shape;873;p31"/>
          <p:cNvGrpSpPr/>
          <p:nvPr/>
        </p:nvGrpSpPr>
        <p:grpSpPr>
          <a:xfrm rot="-638440">
            <a:off x="8261471" y="703727"/>
            <a:ext cx="2133932" cy="660879"/>
            <a:chOff x="3647400" y="4354525"/>
            <a:chExt cx="365925" cy="73675"/>
          </a:xfrm>
        </p:grpSpPr>
        <p:sp>
          <p:nvSpPr>
            <p:cNvPr id="874" name="Google Shape;874;p31"/>
            <p:cNvSpPr/>
            <p:nvPr/>
          </p:nvSpPr>
          <p:spPr>
            <a:xfrm>
              <a:off x="3647400" y="4384125"/>
              <a:ext cx="42000" cy="38300"/>
            </a:xfrm>
            <a:custGeom>
              <a:avLst/>
              <a:gdLst/>
              <a:ahLst/>
              <a:cxnLst/>
              <a:rect l="l" t="t" r="r" b="b"/>
              <a:pathLst>
                <a:path w="1680" h="1532" extrusionOk="0">
                  <a:moveTo>
                    <a:pt x="923" y="251"/>
                  </a:moveTo>
                  <a:cubicBezTo>
                    <a:pt x="1017" y="251"/>
                    <a:pt x="1111" y="268"/>
                    <a:pt x="1203" y="301"/>
                  </a:cubicBezTo>
                  <a:cubicBezTo>
                    <a:pt x="1128" y="452"/>
                    <a:pt x="1003" y="552"/>
                    <a:pt x="827" y="627"/>
                  </a:cubicBezTo>
                  <a:cubicBezTo>
                    <a:pt x="727" y="677"/>
                    <a:pt x="627" y="677"/>
                    <a:pt x="527" y="677"/>
                  </a:cubicBezTo>
                  <a:cubicBezTo>
                    <a:pt x="376" y="677"/>
                    <a:pt x="251" y="577"/>
                    <a:pt x="401" y="452"/>
                  </a:cubicBezTo>
                  <a:cubicBezTo>
                    <a:pt x="552" y="318"/>
                    <a:pt x="735" y="251"/>
                    <a:pt x="923" y="251"/>
                  </a:cubicBezTo>
                  <a:close/>
                  <a:moveTo>
                    <a:pt x="861" y="0"/>
                  </a:moveTo>
                  <a:cubicBezTo>
                    <a:pt x="791" y="0"/>
                    <a:pt x="721" y="8"/>
                    <a:pt x="652" y="26"/>
                  </a:cubicBezTo>
                  <a:cubicBezTo>
                    <a:pt x="401" y="76"/>
                    <a:pt x="0" y="276"/>
                    <a:pt x="25" y="602"/>
                  </a:cubicBezTo>
                  <a:cubicBezTo>
                    <a:pt x="48" y="874"/>
                    <a:pt x="336" y="982"/>
                    <a:pt x="576" y="982"/>
                  </a:cubicBezTo>
                  <a:cubicBezTo>
                    <a:pt x="602" y="982"/>
                    <a:pt x="627" y="980"/>
                    <a:pt x="652" y="978"/>
                  </a:cubicBezTo>
                  <a:cubicBezTo>
                    <a:pt x="902" y="953"/>
                    <a:pt x="1103" y="853"/>
                    <a:pt x="1278" y="677"/>
                  </a:cubicBezTo>
                  <a:cubicBezTo>
                    <a:pt x="1303" y="903"/>
                    <a:pt x="1303" y="1103"/>
                    <a:pt x="1278" y="1329"/>
                  </a:cubicBezTo>
                  <a:cubicBezTo>
                    <a:pt x="1278" y="1440"/>
                    <a:pt x="1400" y="1532"/>
                    <a:pt x="1495" y="1532"/>
                  </a:cubicBezTo>
                  <a:cubicBezTo>
                    <a:pt x="1550" y="1532"/>
                    <a:pt x="1595" y="1502"/>
                    <a:pt x="1604" y="1429"/>
                  </a:cubicBezTo>
                  <a:cubicBezTo>
                    <a:pt x="1679" y="1078"/>
                    <a:pt x="1604" y="727"/>
                    <a:pt x="1504" y="376"/>
                  </a:cubicBezTo>
                  <a:cubicBezTo>
                    <a:pt x="1554" y="351"/>
                    <a:pt x="1579" y="276"/>
                    <a:pt x="1529" y="226"/>
                  </a:cubicBezTo>
                  <a:cubicBezTo>
                    <a:pt x="1336" y="91"/>
                    <a:pt x="1098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3695650" y="4356075"/>
              <a:ext cx="49500" cy="27125"/>
            </a:xfrm>
            <a:custGeom>
              <a:avLst/>
              <a:gdLst/>
              <a:ahLst/>
              <a:cxnLst/>
              <a:rect l="l" t="t" r="r" b="b"/>
              <a:pathLst>
                <a:path w="1980" h="1085" extrusionOk="0">
                  <a:moveTo>
                    <a:pt x="244" y="0"/>
                  </a:moveTo>
                  <a:cubicBezTo>
                    <a:pt x="205" y="0"/>
                    <a:pt x="165" y="6"/>
                    <a:pt x="125" y="20"/>
                  </a:cubicBezTo>
                  <a:cubicBezTo>
                    <a:pt x="0" y="45"/>
                    <a:pt x="100" y="245"/>
                    <a:pt x="201" y="245"/>
                  </a:cubicBezTo>
                  <a:cubicBezTo>
                    <a:pt x="209" y="244"/>
                    <a:pt x="216" y="244"/>
                    <a:pt x="223" y="244"/>
                  </a:cubicBezTo>
                  <a:cubicBezTo>
                    <a:pt x="357" y="244"/>
                    <a:pt x="175" y="473"/>
                    <a:pt x="175" y="521"/>
                  </a:cubicBezTo>
                  <a:cubicBezTo>
                    <a:pt x="150" y="571"/>
                    <a:pt x="150" y="621"/>
                    <a:pt x="175" y="671"/>
                  </a:cubicBezTo>
                  <a:cubicBezTo>
                    <a:pt x="201" y="822"/>
                    <a:pt x="326" y="922"/>
                    <a:pt x="451" y="997"/>
                  </a:cubicBezTo>
                  <a:cubicBezTo>
                    <a:pt x="677" y="1072"/>
                    <a:pt x="927" y="1047"/>
                    <a:pt x="1153" y="1072"/>
                  </a:cubicBezTo>
                  <a:cubicBezTo>
                    <a:pt x="1266" y="1072"/>
                    <a:pt x="1385" y="1085"/>
                    <a:pt x="1504" y="1085"/>
                  </a:cubicBezTo>
                  <a:cubicBezTo>
                    <a:pt x="1623" y="1085"/>
                    <a:pt x="1742" y="1072"/>
                    <a:pt x="1855" y="1022"/>
                  </a:cubicBezTo>
                  <a:cubicBezTo>
                    <a:pt x="1980" y="972"/>
                    <a:pt x="1930" y="797"/>
                    <a:pt x="1830" y="747"/>
                  </a:cubicBezTo>
                  <a:cubicBezTo>
                    <a:pt x="1676" y="677"/>
                    <a:pt x="1500" y="661"/>
                    <a:pt x="1326" y="661"/>
                  </a:cubicBezTo>
                  <a:cubicBezTo>
                    <a:pt x="1187" y="661"/>
                    <a:pt x="1050" y="671"/>
                    <a:pt x="927" y="671"/>
                  </a:cubicBezTo>
                  <a:cubicBezTo>
                    <a:pt x="886" y="671"/>
                    <a:pt x="830" y="677"/>
                    <a:pt x="773" y="677"/>
                  </a:cubicBezTo>
                  <a:cubicBezTo>
                    <a:pt x="660" y="677"/>
                    <a:pt x="543" y="655"/>
                    <a:pt x="526" y="521"/>
                  </a:cubicBezTo>
                  <a:cubicBezTo>
                    <a:pt x="526" y="471"/>
                    <a:pt x="576" y="396"/>
                    <a:pt x="576" y="320"/>
                  </a:cubicBezTo>
                  <a:cubicBezTo>
                    <a:pt x="576" y="135"/>
                    <a:pt x="424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727800" y="4393475"/>
              <a:ext cx="40550" cy="26725"/>
            </a:xfrm>
            <a:custGeom>
              <a:avLst/>
              <a:gdLst/>
              <a:ahLst/>
              <a:cxnLst/>
              <a:rect l="l" t="t" r="r" b="b"/>
              <a:pathLst>
                <a:path w="1622" h="1069" extrusionOk="0">
                  <a:moveTo>
                    <a:pt x="506" y="1"/>
                  </a:moveTo>
                  <a:cubicBezTo>
                    <a:pt x="442" y="1"/>
                    <a:pt x="381" y="71"/>
                    <a:pt x="418" y="128"/>
                  </a:cubicBezTo>
                  <a:cubicBezTo>
                    <a:pt x="443" y="203"/>
                    <a:pt x="468" y="278"/>
                    <a:pt x="494" y="328"/>
                  </a:cubicBezTo>
                  <a:cubicBezTo>
                    <a:pt x="393" y="353"/>
                    <a:pt x="293" y="353"/>
                    <a:pt x="193" y="378"/>
                  </a:cubicBezTo>
                  <a:cubicBezTo>
                    <a:pt x="0" y="402"/>
                    <a:pt x="62" y="681"/>
                    <a:pt x="222" y="681"/>
                  </a:cubicBezTo>
                  <a:cubicBezTo>
                    <a:pt x="229" y="681"/>
                    <a:pt x="236" y="680"/>
                    <a:pt x="243" y="679"/>
                  </a:cubicBezTo>
                  <a:cubicBezTo>
                    <a:pt x="368" y="679"/>
                    <a:pt x="468" y="654"/>
                    <a:pt x="569" y="654"/>
                  </a:cubicBezTo>
                  <a:cubicBezTo>
                    <a:pt x="569" y="729"/>
                    <a:pt x="594" y="830"/>
                    <a:pt x="594" y="905"/>
                  </a:cubicBezTo>
                  <a:cubicBezTo>
                    <a:pt x="607" y="1011"/>
                    <a:pt x="691" y="1068"/>
                    <a:pt x="771" y="1068"/>
                  </a:cubicBezTo>
                  <a:cubicBezTo>
                    <a:pt x="841" y="1068"/>
                    <a:pt x="908" y="1024"/>
                    <a:pt x="920" y="930"/>
                  </a:cubicBezTo>
                  <a:cubicBezTo>
                    <a:pt x="945" y="830"/>
                    <a:pt x="920" y="729"/>
                    <a:pt x="895" y="629"/>
                  </a:cubicBezTo>
                  <a:lnTo>
                    <a:pt x="970" y="629"/>
                  </a:lnTo>
                  <a:cubicBezTo>
                    <a:pt x="1170" y="604"/>
                    <a:pt x="1371" y="604"/>
                    <a:pt x="1521" y="479"/>
                  </a:cubicBezTo>
                  <a:cubicBezTo>
                    <a:pt x="1621" y="429"/>
                    <a:pt x="1546" y="303"/>
                    <a:pt x="1471" y="278"/>
                  </a:cubicBezTo>
                  <a:cubicBezTo>
                    <a:pt x="1392" y="249"/>
                    <a:pt x="1317" y="238"/>
                    <a:pt x="1243" y="238"/>
                  </a:cubicBezTo>
                  <a:cubicBezTo>
                    <a:pt x="1129" y="238"/>
                    <a:pt x="1016" y="263"/>
                    <a:pt x="895" y="278"/>
                  </a:cubicBezTo>
                  <a:lnTo>
                    <a:pt x="769" y="303"/>
                  </a:lnTo>
                  <a:cubicBezTo>
                    <a:pt x="719" y="203"/>
                    <a:pt x="644" y="103"/>
                    <a:pt x="569" y="28"/>
                  </a:cubicBezTo>
                  <a:cubicBezTo>
                    <a:pt x="550" y="9"/>
                    <a:pt x="528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3777725" y="4368075"/>
              <a:ext cx="49925" cy="55775"/>
            </a:xfrm>
            <a:custGeom>
              <a:avLst/>
              <a:gdLst/>
              <a:ahLst/>
              <a:cxnLst/>
              <a:rect l="l" t="t" r="r" b="b"/>
              <a:pathLst>
                <a:path w="1997" h="2231" extrusionOk="0">
                  <a:moveTo>
                    <a:pt x="1053" y="1369"/>
                  </a:moveTo>
                  <a:cubicBezTo>
                    <a:pt x="1379" y="1495"/>
                    <a:pt x="1429" y="1595"/>
                    <a:pt x="1203" y="1670"/>
                  </a:cubicBezTo>
                  <a:cubicBezTo>
                    <a:pt x="1028" y="1770"/>
                    <a:pt x="827" y="1795"/>
                    <a:pt x="627" y="1820"/>
                  </a:cubicBezTo>
                  <a:cubicBezTo>
                    <a:pt x="702" y="1695"/>
                    <a:pt x="777" y="1570"/>
                    <a:pt x="903" y="1495"/>
                  </a:cubicBezTo>
                  <a:cubicBezTo>
                    <a:pt x="953" y="1445"/>
                    <a:pt x="1003" y="1419"/>
                    <a:pt x="1053" y="1369"/>
                  </a:cubicBezTo>
                  <a:close/>
                  <a:moveTo>
                    <a:pt x="179" y="0"/>
                  </a:moveTo>
                  <a:cubicBezTo>
                    <a:pt x="110" y="0"/>
                    <a:pt x="46" y="54"/>
                    <a:pt x="75" y="141"/>
                  </a:cubicBezTo>
                  <a:cubicBezTo>
                    <a:pt x="226" y="668"/>
                    <a:pt x="276" y="1219"/>
                    <a:pt x="251" y="1770"/>
                  </a:cubicBezTo>
                  <a:cubicBezTo>
                    <a:pt x="251" y="1795"/>
                    <a:pt x="251" y="1846"/>
                    <a:pt x="276" y="1871"/>
                  </a:cubicBezTo>
                  <a:lnTo>
                    <a:pt x="201" y="1871"/>
                  </a:lnTo>
                  <a:cubicBezTo>
                    <a:pt x="0" y="1896"/>
                    <a:pt x="50" y="2221"/>
                    <a:pt x="251" y="2221"/>
                  </a:cubicBezTo>
                  <a:cubicBezTo>
                    <a:pt x="301" y="2227"/>
                    <a:pt x="363" y="2230"/>
                    <a:pt x="431" y="2230"/>
                  </a:cubicBezTo>
                  <a:cubicBezTo>
                    <a:pt x="979" y="2230"/>
                    <a:pt x="1997" y="2034"/>
                    <a:pt x="1730" y="1344"/>
                  </a:cubicBezTo>
                  <a:cubicBezTo>
                    <a:pt x="1642" y="1104"/>
                    <a:pt x="1402" y="959"/>
                    <a:pt x="1143" y="959"/>
                  </a:cubicBezTo>
                  <a:cubicBezTo>
                    <a:pt x="1105" y="959"/>
                    <a:pt x="1066" y="962"/>
                    <a:pt x="1028" y="968"/>
                  </a:cubicBezTo>
                  <a:cubicBezTo>
                    <a:pt x="827" y="1018"/>
                    <a:pt x="677" y="1119"/>
                    <a:pt x="552" y="1244"/>
                  </a:cubicBezTo>
                  <a:cubicBezTo>
                    <a:pt x="527" y="843"/>
                    <a:pt x="426" y="467"/>
                    <a:pt x="301" y="91"/>
                  </a:cubicBezTo>
                  <a:cubicBezTo>
                    <a:pt x="280" y="28"/>
                    <a:pt x="22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3811550" y="4354525"/>
              <a:ext cx="27600" cy="28050"/>
            </a:xfrm>
            <a:custGeom>
              <a:avLst/>
              <a:gdLst/>
              <a:ahLst/>
              <a:cxnLst/>
              <a:rect l="l" t="t" r="r" b="b"/>
              <a:pathLst>
                <a:path w="1104" h="1122" extrusionOk="0">
                  <a:moveTo>
                    <a:pt x="467" y="0"/>
                  </a:moveTo>
                  <a:cubicBezTo>
                    <a:pt x="338" y="0"/>
                    <a:pt x="200" y="83"/>
                    <a:pt x="101" y="182"/>
                  </a:cubicBezTo>
                  <a:cubicBezTo>
                    <a:pt x="18" y="244"/>
                    <a:pt x="73" y="376"/>
                    <a:pt x="165" y="376"/>
                  </a:cubicBezTo>
                  <a:cubicBezTo>
                    <a:pt x="184" y="376"/>
                    <a:pt x="205" y="370"/>
                    <a:pt x="226" y="357"/>
                  </a:cubicBezTo>
                  <a:cubicBezTo>
                    <a:pt x="246" y="337"/>
                    <a:pt x="364" y="268"/>
                    <a:pt x="422" y="268"/>
                  </a:cubicBezTo>
                  <a:cubicBezTo>
                    <a:pt x="436" y="268"/>
                    <a:pt x="447" y="272"/>
                    <a:pt x="452" y="282"/>
                  </a:cubicBezTo>
                  <a:cubicBezTo>
                    <a:pt x="452" y="307"/>
                    <a:pt x="326" y="433"/>
                    <a:pt x="326" y="458"/>
                  </a:cubicBezTo>
                  <a:cubicBezTo>
                    <a:pt x="226" y="583"/>
                    <a:pt x="151" y="708"/>
                    <a:pt x="76" y="809"/>
                  </a:cubicBezTo>
                  <a:cubicBezTo>
                    <a:pt x="1" y="909"/>
                    <a:pt x="76" y="1059"/>
                    <a:pt x="201" y="1084"/>
                  </a:cubicBezTo>
                  <a:cubicBezTo>
                    <a:pt x="326" y="1097"/>
                    <a:pt x="477" y="1122"/>
                    <a:pt x="624" y="1122"/>
                  </a:cubicBezTo>
                  <a:cubicBezTo>
                    <a:pt x="771" y="1122"/>
                    <a:pt x="915" y="1097"/>
                    <a:pt x="1028" y="1009"/>
                  </a:cubicBezTo>
                  <a:cubicBezTo>
                    <a:pt x="1103" y="934"/>
                    <a:pt x="1053" y="834"/>
                    <a:pt x="978" y="809"/>
                  </a:cubicBezTo>
                  <a:cubicBezTo>
                    <a:pt x="828" y="758"/>
                    <a:pt x="677" y="758"/>
                    <a:pt x="527" y="758"/>
                  </a:cubicBezTo>
                  <a:cubicBezTo>
                    <a:pt x="577" y="683"/>
                    <a:pt x="627" y="608"/>
                    <a:pt x="677" y="533"/>
                  </a:cubicBezTo>
                  <a:cubicBezTo>
                    <a:pt x="727" y="433"/>
                    <a:pt x="778" y="307"/>
                    <a:pt x="727" y="182"/>
                  </a:cubicBezTo>
                  <a:cubicBezTo>
                    <a:pt x="662" y="50"/>
                    <a:pt x="567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3856050" y="4393900"/>
              <a:ext cx="47000" cy="10925"/>
            </a:xfrm>
            <a:custGeom>
              <a:avLst/>
              <a:gdLst/>
              <a:ahLst/>
              <a:cxnLst/>
              <a:rect l="l" t="t" r="r" b="b"/>
              <a:pathLst>
                <a:path w="1880" h="437" extrusionOk="0">
                  <a:moveTo>
                    <a:pt x="1425" y="1"/>
                  </a:moveTo>
                  <a:cubicBezTo>
                    <a:pt x="1294" y="1"/>
                    <a:pt x="1165" y="22"/>
                    <a:pt x="1028" y="36"/>
                  </a:cubicBezTo>
                  <a:cubicBezTo>
                    <a:pt x="752" y="61"/>
                    <a:pt x="476" y="86"/>
                    <a:pt x="201" y="111"/>
                  </a:cubicBezTo>
                  <a:cubicBezTo>
                    <a:pt x="0" y="136"/>
                    <a:pt x="75" y="437"/>
                    <a:pt x="276" y="437"/>
                  </a:cubicBezTo>
                  <a:cubicBezTo>
                    <a:pt x="526" y="437"/>
                    <a:pt x="802" y="412"/>
                    <a:pt x="1078" y="412"/>
                  </a:cubicBezTo>
                  <a:cubicBezTo>
                    <a:pt x="1142" y="412"/>
                    <a:pt x="1211" y="414"/>
                    <a:pt x="1281" y="414"/>
                  </a:cubicBezTo>
                  <a:cubicBezTo>
                    <a:pt x="1457" y="414"/>
                    <a:pt x="1644" y="401"/>
                    <a:pt x="1805" y="311"/>
                  </a:cubicBezTo>
                  <a:cubicBezTo>
                    <a:pt x="1880" y="236"/>
                    <a:pt x="1830" y="86"/>
                    <a:pt x="1755" y="61"/>
                  </a:cubicBezTo>
                  <a:cubicBezTo>
                    <a:pt x="1641" y="15"/>
                    <a:pt x="1533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3861050" y="4406000"/>
              <a:ext cx="49525" cy="9750"/>
            </a:xfrm>
            <a:custGeom>
              <a:avLst/>
              <a:gdLst/>
              <a:ahLst/>
              <a:cxnLst/>
              <a:rect l="l" t="t" r="r" b="b"/>
              <a:pathLst>
                <a:path w="1981" h="390" extrusionOk="0">
                  <a:moveTo>
                    <a:pt x="1562" y="1"/>
                  </a:moveTo>
                  <a:cubicBezTo>
                    <a:pt x="1416" y="1"/>
                    <a:pt x="1269" y="28"/>
                    <a:pt x="1103" y="28"/>
                  </a:cubicBezTo>
                  <a:cubicBezTo>
                    <a:pt x="803" y="53"/>
                    <a:pt x="502" y="53"/>
                    <a:pt x="176" y="53"/>
                  </a:cubicBezTo>
                  <a:cubicBezTo>
                    <a:pt x="1" y="53"/>
                    <a:pt x="51" y="354"/>
                    <a:pt x="201" y="354"/>
                  </a:cubicBezTo>
                  <a:cubicBezTo>
                    <a:pt x="432" y="371"/>
                    <a:pt x="649" y="389"/>
                    <a:pt x="864" y="389"/>
                  </a:cubicBezTo>
                  <a:cubicBezTo>
                    <a:pt x="952" y="389"/>
                    <a:pt x="1040" y="386"/>
                    <a:pt x="1128" y="379"/>
                  </a:cubicBezTo>
                  <a:cubicBezTo>
                    <a:pt x="1229" y="379"/>
                    <a:pt x="1337" y="387"/>
                    <a:pt x="1445" y="387"/>
                  </a:cubicBezTo>
                  <a:cubicBezTo>
                    <a:pt x="1608" y="387"/>
                    <a:pt x="1770" y="369"/>
                    <a:pt x="1905" y="278"/>
                  </a:cubicBezTo>
                  <a:cubicBezTo>
                    <a:pt x="1981" y="228"/>
                    <a:pt x="1956" y="78"/>
                    <a:pt x="1855" y="53"/>
                  </a:cubicBezTo>
                  <a:cubicBezTo>
                    <a:pt x="1755" y="13"/>
                    <a:pt x="1659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924125" y="4391050"/>
              <a:ext cx="40975" cy="37150"/>
            </a:xfrm>
            <a:custGeom>
              <a:avLst/>
              <a:gdLst/>
              <a:ahLst/>
              <a:cxnLst/>
              <a:rect l="l" t="t" r="r" b="b"/>
              <a:pathLst>
                <a:path w="1639" h="1486" extrusionOk="0">
                  <a:moveTo>
                    <a:pt x="1067" y="0"/>
                  </a:moveTo>
                  <a:cubicBezTo>
                    <a:pt x="557" y="0"/>
                    <a:pt x="0" y="359"/>
                    <a:pt x="109" y="927"/>
                  </a:cubicBezTo>
                  <a:cubicBezTo>
                    <a:pt x="159" y="1227"/>
                    <a:pt x="435" y="1428"/>
                    <a:pt x="711" y="1478"/>
                  </a:cubicBezTo>
                  <a:cubicBezTo>
                    <a:pt x="759" y="1483"/>
                    <a:pt x="816" y="1486"/>
                    <a:pt x="878" y="1486"/>
                  </a:cubicBezTo>
                  <a:cubicBezTo>
                    <a:pt x="1134" y="1486"/>
                    <a:pt x="1467" y="1434"/>
                    <a:pt x="1588" y="1252"/>
                  </a:cubicBezTo>
                  <a:cubicBezTo>
                    <a:pt x="1613" y="1202"/>
                    <a:pt x="1638" y="1127"/>
                    <a:pt x="1588" y="1077"/>
                  </a:cubicBezTo>
                  <a:cubicBezTo>
                    <a:pt x="1534" y="996"/>
                    <a:pt x="1487" y="973"/>
                    <a:pt x="1432" y="973"/>
                  </a:cubicBezTo>
                  <a:cubicBezTo>
                    <a:pt x="1385" y="973"/>
                    <a:pt x="1332" y="990"/>
                    <a:pt x="1262" y="1002"/>
                  </a:cubicBezTo>
                  <a:cubicBezTo>
                    <a:pt x="1123" y="1037"/>
                    <a:pt x="971" y="1084"/>
                    <a:pt x="824" y="1084"/>
                  </a:cubicBezTo>
                  <a:cubicBezTo>
                    <a:pt x="760" y="1084"/>
                    <a:pt x="696" y="1075"/>
                    <a:pt x="636" y="1052"/>
                  </a:cubicBezTo>
                  <a:cubicBezTo>
                    <a:pt x="335" y="952"/>
                    <a:pt x="485" y="626"/>
                    <a:pt x="661" y="475"/>
                  </a:cubicBezTo>
                  <a:cubicBezTo>
                    <a:pt x="808" y="328"/>
                    <a:pt x="974" y="269"/>
                    <a:pt x="1157" y="269"/>
                  </a:cubicBezTo>
                  <a:cubicBezTo>
                    <a:pt x="1191" y="269"/>
                    <a:pt x="1226" y="271"/>
                    <a:pt x="1262" y="275"/>
                  </a:cubicBezTo>
                  <a:cubicBezTo>
                    <a:pt x="1271" y="276"/>
                    <a:pt x="1280" y="277"/>
                    <a:pt x="1288" y="277"/>
                  </a:cubicBezTo>
                  <a:cubicBezTo>
                    <a:pt x="1437" y="277"/>
                    <a:pt x="1430" y="72"/>
                    <a:pt x="1287" y="24"/>
                  </a:cubicBezTo>
                  <a:cubicBezTo>
                    <a:pt x="1216" y="8"/>
                    <a:pt x="1142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3966475" y="4358650"/>
              <a:ext cx="46850" cy="33350"/>
            </a:xfrm>
            <a:custGeom>
              <a:avLst/>
              <a:gdLst/>
              <a:ahLst/>
              <a:cxnLst/>
              <a:rect l="l" t="t" r="r" b="b"/>
              <a:pathLst>
                <a:path w="1874" h="1334" extrusionOk="0">
                  <a:moveTo>
                    <a:pt x="282" y="0"/>
                  </a:moveTo>
                  <a:cubicBezTo>
                    <a:pt x="227" y="0"/>
                    <a:pt x="172" y="6"/>
                    <a:pt x="119" y="17"/>
                  </a:cubicBezTo>
                  <a:cubicBezTo>
                    <a:pt x="1" y="64"/>
                    <a:pt x="62" y="270"/>
                    <a:pt x="175" y="270"/>
                  </a:cubicBezTo>
                  <a:cubicBezTo>
                    <a:pt x="182" y="270"/>
                    <a:pt x="188" y="269"/>
                    <a:pt x="195" y="268"/>
                  </a:cubicBezTo>
                  <a:cubicBezTo>
                    <a:pt x="215" y="265"/>
                    <a:pt x="236" y="264"/>
                    <a:pt x="258" y="264"/>
                  </a:cubicBezTo>
                  <a:cubicBezTo>
                    <a:pt x="455" y="264"/>
                    <a:pt x="701" y="365"/>
                    <a:pt x="520" y="568"/>
                  </a:cubicBezTo>
                  <a:cubicBezTo>
                    <a:pt x="470" y="644"/>
                    <a:pt x="370" y="669"/>
                    <a:pt x="320" y="769"/>
                  </a:cubicBezTo>
                  <a:cubicBezTo>
                    <a:pt x="245" y="894"/>
                    <a:pt x="295" y="1045"/>
                    <a:pt x="395" y="1145"/>
                  </a:cubicBezTo>
                  <a:cubicBezTo>
                    <a:pt x="538" y="1276"/>
                    <a:pt x="783" y="1333"/>
                    <a:pt x="1030" y="1333"/>
                  </a:cubicBezTo>
                  <a:cubicBezTo>
                    <a:pt x="1303" y="1333"/>
                    <a:pt x="1579" y="1263"/>
                    <a:pt x="1724" y="1145"/>
                  </a:cubicBezTo>
                  <a:cubicBezTo>
                    <a:pt x="1874" y="1019"/>
                    <a:pt x="1698" y="819"/>
                    <a:pt x="1573" y="819"/>
                  </a:cubicBezTo>
                  <a:cubicBezTo>
                    <a:pt x="1448" y="819"/>
                    <a:pt x="1323" y="844"/>
                    <a:pt x="1197" y="869"/>
                  </a:cubicBezTo>
                  <a:cubicBezTo>
                    <a:pt x="1147" y="877"/>
                    <a:pt x="1097" y="880"/>
                    <a:pt x="1046" y="880"/>
                  </a:cubicBezTo>
                  <a:cubicBezTo>
                    <a:pt x="944" y="880"/>
                    <a:pt x="838" y="869"/>
                    <a:pt x="721" y="869"/>
                  </a:cubicBezTo>
                  <a:cubicBezTo>
                    <a:pt x="771" y="844"/>
                    <a:pt x="796" y="794"/>
                    <a:pt x="821" y="769"/>
                  </a:cubicBezTo>
                  <a:cubicBezTo>
                    <a:pt x="871" y="694"/>
                    <a:pt x="896" y="618"/>
                    <a:pt x="896" y="543"/>
                  </a:cubicBezTo>
                  <a:cubicBezTo>
                    <a:pt x="918" y="181"/>
                    <a:pt x="595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31"/>
          <p:cNvGrpSpPr/>
          <p:nvPr/>
        </p:nvGrpSpPr>
        <p:grpSpPr>
          <a:xfrm>
            <a:off x="-420679" y="6016816"/>
            <a:ext cx="2327444" cy="306897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97DD9-42E2-4AD9-A0E5-1D13D0DF1375}"/>
              </a:ext>
            </a:extLst>
          </p:cNvPr>
          <p:cNvSpPr/>
          <p:nvPr/>
        </p:nvSpPr>
        <p:spPr>
          <a:xfrm>
            <a:off x="5360276" y="2806262"/>
            <a:ext cx="6831724" cy="405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</a:t>
            </a:r>
          </a:p>
        </p:txBody>
      </p:sp>
    </p:spTree>
    <p:extLst>
      <p:ext uri="{BB962C8B-B14F-4D97-AF65-F5344CB8AC3E}">
        <p14:creationId xmlns:p14="http://schemas.microsoft.com/office/powerpoint/2010/main" val="18838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97DD9-42E2-4AD9-A0E5-1D13D0DF1375}"/>
              </a:ext>
            </a:extLst>
          </p:cNvPr>
          <p:cNvSpPr/>
          <p:nvPr/>
        </p:nvSpPr>
        <p:spPr>
          <a:xfrm>
            <a:off x="5360276" y="2806262"/>
            <a:ext cx="6831724" cy="40517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CB046-B314-4E98-8869-D95740A25697}"/>
              </a:ext>
            </a:extLst>
          </p:cNvPr>
          <p:cNvSpPr/>
          <p:nvPr/>
        </p:nvSpPr>
        <p:spPr>
          <a:xfrm>
            <a:off x="220717" y="189186"/>
            <a:ext cx="3294993" cy="159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68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97DD9-42E2-4AD9-A0E5-1D13D0DF1375}"/>
              </a:ext>
            </a:extLst>
          </p:cNvPr>
          <p:cNvSpPr/>
          <p:nvPr/>
        </p:nvSpPr>
        <p:spPr>
          <a:xfrm>
            <a:off x="5360276" y="2806262"/>
            <a:ext cx="6831724" cy="40517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3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CB046-B314-4E98-8869-D95740A25697}"/>
              </a:ext>
            </a:extLst>
          </p:cNvPr>
          <p:cNvSpPr/>
          <p:nvPr/>
        </p:nvSpPr>
        <p:spPr>
          <a:xfrm>
            <a:off x="220717" y="189186"/>
            <a:ext cx="3294993" cy="159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F3DCC-1C19-41A7-B6A0-21EF012F762E}"/>
              </a:ext>
            </a:extLst>
          </p:cNvPr>
          <p:cNvSpPr/>
          <p:nvPr/>
        </p:nvSpPr>
        <p:spPr>
          <a:xfrm>
            <a:off x="220716" y="2526424"/>
            <a:ext cx="3294993" cy="1805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 </a:t>
            </a:r>
          </a:p>
        </p:txBody>
      </p:sp>
    </p:spTree>
    <p:extLst>
      <p:ext uri="{BB962C8B-B14F-4D97-AF65-F5344CB8AC3E}">
        <p14:creationId xmlns:p14="http://schemas.microsoft.com/office/powerpoint/2010/main" val="166569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CB046-B314-4E98-8869-D95740A25697}"/>
              </a:ext>
            </a:extLst>
          </p:cNvPr>
          <p:cNvSpPr/>
          <p:nvPr/>
        </p:nvSpPr>
        <p:spPr>
          <a:xfrm>
            <a:off x="220717" y="1986454"/>
            <a:ext cx="3294993" cy="159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F3DCC-1C19-41A7-B6A0-21EF012F762E}"/>
              </a:ext>
            </a:extLst>
          </p:cNvPr>
          <p:cNvSpPr/>
          <p:nvPr/>
        </p:nvSpPr>
        <p:spPr>
          <a:xfrm>
            <a:off x="4682359" y="2041635"/>
            <a:ext cx="3294993" cy="1592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A7F82-3CA5-4C70-9F5A-2D5BD51C8860}"/>
              </a:ext>
            </a:extLst>
          </p:cNvPr>
          <p:cNvSpPr/>
          <p:nvPr/>
        </p:nvSpPr>
        <p:spPr>
          <a:xfrm>
            <a:off x="8676290" y="2041635"/>
            <a:ext cx="3294993" cy="1545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3 </a:t>
            </a:r>
          </a:p>
        </p:txBody>
      </p:sp>
    </p:spTree>
    <p:extLst>
      <p:ext uri="{BB962C8B-B14F-4D97-AF65-F5344CB8AC3E}">
        <p14:creationId xmlns:p14="http://schemas.microsoft.com/office/powerpoint/2010/main" val="214078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1B399E8-0ED1-4C2B-8B35-EA468FBA71E9}"/>
              </a:ext>
            </a:extLst>
          </p:cNvPr>
          <p:cNvGrpSpPr/>
          <p:nvPr/>
        </p:nvGrpSpPr>
        <p:grpSpPr>
          <a:xfrm>
            <a:off x="10334740" y="4180065"/>
            <a:ext cx="1194839" cy="755024"/>
            <a:chOff x="7565317" y="2173448"/>
            <a:chExt cx="896129" cy="566268"/>
          </a:xfrm>
        </p:grpSpPr>
        <p:grpSp>
          <p:nvGrpSpPr>
            <p:cNvPr id="132" name="Google Shape;1754;p47">
              <a:extLst>
                <a:ext uri="{FF2B5EF4-FFF2-40B4-BE49-F238E27FC236}">
                  <a16:creationId xmlns:a16="http://schemas.microsoft.com/office/drawing/2014/main" id="{55652D16-B708-4AC8-8FD8-7AD0D76382A4}"/>
                </a:ext>
              </a:extLst>
            </p:cNvPr>
            <p:cNvGrpSpPr/>
            <p:nvPr/>
          </p:nvGrpSpPr>
          <p:grpSpPr>
            <a:xfrm rot="4288049">
              <a:off x="7402684" y="2336081"/>
              <a:ext cx="566268" cy="241002"/>
              <a:chOff x="-516100" y="1709250"/>
              <a:chExt cx="649725" cy="287875"/>
            </a:xfrm>
          </p:grpSpPr>
          <p:sp>
            <p:nvSpPr>
              <p:cNvPr id="133" name="Google Shape;1755;p47">
                <a:extLst>
                  <a:ext uri="{FF2B5EF4-FFF2-40B4-BE49-F238E27FC236}">
                    <a16:creationId xmlns:a16="http://schemas.microsoft.com/office/drawing/2014/main" id="{FFE4677A-285F-4756-A180-E6AB30889434}"/>
                  </a:ext>
                </a:extLst>
              </p:cNvPr>
              <p:cNvSpPr/>
              <p:nvPr/>
            </p:nvSpPr>
            <p:spPr>
              <a:xfrm>
                <a:off x="-516100" y="1816650"/>
                <a:ext cx="649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291" extrusionOk="0">
                    <a:moveTo>
                      <a:pt x="25062" y="101"/>
                    </a:moveTo>
                    <a:cubicBezTo>
                      <a:pt x="25080" y="137"/>
                      <a:pt x="25093" y="176"/>
                      <a:pt x="25108" y="215"/>
                    </a:cubicBezTo>
                    <a:cubicBezTo>
                      <a:pt x="25182" y="468"/>
                      <a:pt x="25133" y="728"/>
                      <a:pt x="24997" y="985"/>
                    </a:cubicBezTo>
                    <a:cubicBezTo>
                      <a:pt x="24943" y="1146"/>
                      <a:pt x="24837" y="1296"/>
                      <a:pt x="24698" y="1413"/>
                    </a:cubicBezTo>
                    <a:cubicBezTo>
                      <a:pt x="24605" y="1524"/>
                      <a:pt x="24502" y="1631"/>
                      <a:pt x="24387" y="1738"/>
                    </a:cubicBezTo>
                    <a:cubicBezTo>
                      <a:pt x="25246" y="1659"/>
                      <a:pt x="25988" y="279"/>
                      <a:pt x="25062" y="101"/>
                    </a:cubicBezTo>
                    <a:close/>
                    <a:moveTo>
                      <a:pt x="18622" y="1"/>
                    </a:moveTo>
                    <a:cubicBezTo>
                      <a:pt x="12995" y="9"/>
                      <a:pt x="7375" y="215"/>
                      <a:pt x="1763" y="629"/>
                    </a:cubicBezTo>
                    <a:cubicBezTo>
                      <a:pt x="864" y="693"/>
                      <a:pt x="1" y="2290"/>
                      <a:pt x="1085" y="2290"/>
                    </a:cubicBezTo>
                    <a:cubicBezTo>
                      <a:pt x="1113" y="2290"/>
                      <a:pt x="1142" y="2287"/>
                      <a:pt x="1174" y="2287"/>
                    </a:cubicBezTo>
                    <a:cubicBezTo>
                      <a:pt x="1263" y="2280"/>
                      <a:pt x="1349" y="2273"/>
                      <a:pt x="1434" y="2265"/>
                    </a:cubicBezTo>
                    <a:cubicBezTo>
                      <a:pt x="932" y="1987"/>
                      <a:pt x="661" y="1549"/>
                      <a:pt x="1481" y="1446"/>
                    </a:cubicBezTo>
                    <a:cubicBezTo>
                      <a:pt x="5332" y="960"/>
                      <a:pt x="9194" y="718"/>
                      <a:pt x="13059" y="718"/>
                    </a:cubicBezTo>
                    <a:cubicBezTo>
                      <a:pt x="15188" y="718"/>
                      <a:pt x="17320" y="789"/>
                      <a:pt x="19449" y="935"/>
                    </a:cubicBezTo>
                    <a:cubicBezTo>
                      <a:pt x="19460" y="900"/>
                      <a:pt x="19466" y="864"/>
                      <a:pt x="19478" y="825"/>
                    </a:cubicBezTo>
                    <a:cubicBezTo>
                      <a:pt x="19182" y="561"/>
                      <a:pt x="18897" y="287"/>
                      <a:pt x="186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756;p47">
                <a:extLst>
                  <a:ext uri="{FF2B5EF4-FFF2-40B4-BE49-F238E27FC236}">
                    <a16:creationId xmlns:a16="http://schemas.microsoft.com/office/drawing/2014/main" id="{9ABD85B9-5056-4E7A-85C1-0A22E9BD300E}"/>
                  </a:ext>
                </a:extLst>
              </p:cNvPr>
              <p:cNvSpPr/>
              <p:nvPr/>
            </p:nvSpPr>
            <p:spPr>
              <a:xfrm>
                <a:off x="-139975" y="1709250"/>
                <a:ext cx="250425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1515" extrusionOk="0">
                    <a:moveTo>
                      <a:pt x="2290" y="1"/>
                    </a:moveTo>
                    <a:cubicBezTo>
                      <a:pt x="1644" y="1"/>
                      <a:pt x="899" y="617"/>
                      <a:pt x="1273" y="1252"/>
                    </a:cubicBezTo>
                    <a:cubicBezTo>
                      <a:pt x="1926" y="2368"/>
                      <a:pt x="2696" y="3385"/>
                      <a:pt x="3577" y="4297"/>
                    </a:cubicBezTo>
                    <a:lnTo>
                      <a:pt x="3758" y="4297"/>
                    </a:lnTo>
                    <a:cubicBezTo>
                      <a:pt x="3990" y="4297"/>
                      <a:pt x="4222" y="4297"/>
                      <a:pt x="4454" y="4301"/>
                    </a:cubicBezTo>
                    <a:cubicBezTo>
                      <a:pt x="4275" y="3260"/>
                      <a:pt x="3348" y="2401"/>
                      <a:pt x="2507" y="1708"/>
                    </a:cubicBezTo>
                    <a:cubicBezTo>
                      <a:pt x="2468" y="1677"/>
                      <a:pt x="2428" y="1644"/>
                      <a:pt x="2389" y="1609"/>
                    </a:cubicBezTo>
                    <a:cubicBezTo>
                      <a:pt x="1790" y="1117"/>
                      <a:pt x="2154" y="895"/>
                      <a:pt x="2671" y="895"/>
                    </a:cubicBezTo>
                    <a:cubicBezTo>
                      <a:pt x="3021" y="895"/>
                      <a:pt x="3441" y="999"/>
                      <a:pt x="3680" y="1191"/>
                    </a:cubicBezTo>
                    <a:cubicBezTo>
                      <a:pt x="3727" y="1231"/>
                      <a:pt x="3776" y="1270"/>
                      <a:pt x="3826" y="1313"/>
                    </a:cubicBezTo>
                    <a:cubicBezTo>
                      <a:pt x="5007" y="2279"/>
                      <a:pt x="6184" y="3245"/>
                      <a:pt x="7364" y="4216"/>
                    </a:cubicBezTo>
                    <a:cubicBezTo>
                      <a:pt x="7517" y="4226"/>
                      <a:pt x="7688" y="4269"/>
                      <a:pt x="7852" y="4333"/>
                    </a:cubicBezTo>
                    <a:cubicBezTo>
                      <a:pt x="8511" y="4347"/>
                      <a:pt x="9174" y="4361"/>
                      <a:pt x="9834" y="4379"/>
                    </a:cubicBezTo>
                    <a:cubicBezTo>
                      <a:pt x="9902" y="4379"/>
                      <a:pt x="9963" y="4387"/>
                      <a:pt x="10017" y="4397"/>
                    </a:cubicBezTo>
                    <a:cubicBezTo>
                      <a:pt x="9863" y="4076"/>
                      <a:pt x="9542" y="3948"/>
                      <a:pt x="9204" y="3948"/>
                    </a:cubicBezTo>
                    <a:cubicBezTo>
                      <a:pt x="9093" y="3948"/>
                      <a:pt x="8979" y="3962"/>
                      <a:pt x="8868" y="3987"/>
                    </a:cubicBezTo>
                    <a:cubicBezTo>
                      <a:pt x="6818" y="2697"/>
                      <a:pt x="4771" y="1405"/>
                      <a:pt x="2721" y="115"/>
                    </a:cubicBezTo>
                    <a:cubicBezTo>
                      <a:pt x="2593" y="36"/>
                      <a:pt x="2443" y="1"/>
                      <a:pt x="2290" y="1"/>
                    </a:cubicBezTo>
                    <a:close/>
                    <a:moveTo>
                      <a:pt x="7681" y="6002"/>
                    </a:moveTo>
                    <a:cubicBezTo>
                      <a:pt x="6511" y="6875"/>
                      <a:pt x="5388" y="7802"/>
                      <a:pt x="4311" y="8783"/>
                    </a:cubicBezTo>
                    <a:cubicBezTo>
                      <a:pt x="3776" y="9318"/>
                      <a:pt x="3231" y="9803"/>
                      <a:pt x="2810" y="10216"/>
                    </a:cubicBezTo>
                    <a:cubicBezTo>
                      <a:pt x="2718" y="10305"/>
                      <a:pt x="2578" y="10348"/>
                      <a:pt x="2418" y="10348"/>
                    </a:cubicBezTo>
                    <a:cubicBezTo>
                      <a:pt x="1983" y="10348"/>
                      <a:pt x="1395" y="10052"/>
                      <a:pt x="1156" y="9721"/>
                    </a:cubicBezTo>
                    <a:cubicBezTo>
                      <a:pt x="959" y="9942"/>
                      <a:pt x="766" y="10170"/>
                      <a:pt x="574" y="10394"/>
                    </a:cubicBezTo>
                    <a:cubicBezTo>
                      <a:pt x="1" y="11079"/>
                      <a:pt x="695" y="11515"/>
                      <a:pt x="1370" y="11515"/>
                    </a:cubicBezTo>
                    <a:cubicBezTo>
                      <a:pt x="1619" y="11515"/>
                      <a:pt x="1862" y="11457"/>
                      <a:pt x="2043" y="11329"/>
                    </a:cubicBezTo>
                    <a:cubicBezTo>
                      <a:pt x="3798" y="10074"/>
                      <a:pt x="5577" y="8844"/>
                      <a:pt x="7299" y="7546"/>
                    </a:cubicBezTo>
                    <a:cubicBezTo>
                      <a:pt x="7716" y="7232"/>
                      <a:pt x="8665" y="6672"/>
                      <a:pt x="9342" y="6034"/>
                    </a:cubicBezTo>
                    <a:cubicBezTo>
                      <a:pt x="9317" y="6034"/>
                      <a:pt x="9293" y="6038"/>
                      <a:pt x="9268" y="6038"/>
                    </a:cubicBezTo>
                    <a:lnTo>
                      <a:pt x="9250" y="6038"/>
                    </a:lnTo>
                    <a:cubicBezTo>
                      <a:pt x="8725" y="6023"/>
                      <a:pt x="8205" y="6013"/>
                      <a:pt x="7681" y="6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757;p47">
                <a:extLst>
                  <a:ext uri="{FF2B5EF4-FFF2-40B4-BE49-F238E27FC236}">
                    <a16:creationId xmlns:a16="http://schemas.microsoft.com/office/drawing/2014/main" id="{3175C8A0-ADDA-4255-B7FF-F8A6BAD8F598}"/>
                  </a:ext>
                </a:extLst>
              </p:cNvPr>
              <p:cNvSpPr/>
              <p:nvPr/>
            </p:nvSpPr>
            <p:spPr>
              <a:xfrm>
                <a:off x="-50575" y="1816650"/>
                <a:ext cx="1640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742" extrusionOk="0">
                    <a:moveTo>
                      <a:pt x="1" y="1"/>
                    </a:moveTo>
                    <a:cubicBezTo>
                      <a:pt x="276" y="287"/>
                      <a:pt x="561" y="561"/>
                      <a:pt x="857" y="825"/>
                    </a:cubicBezTo>
                    <a:cubicBezTo>
                      <a:pt x="917" y="540"/>
                      <a:pt x="921" y="265"/>
                      <a:pt x="878" y="5"/>
                    </a:cubicBezTo>
                    <a:cubicBezTo>
                      <a:pt x="646" y="1"/>
                      <a:pt x="414" y="1"/>
                      <a:pt x="182" y="1"/>
                    </a:cubicBezTo>
                    <a:close/>
                    <a:moveTo>
                      <a:pt x="4276" y="37"/>
                    </a:moveTo>
                    <a:lnTo>
                      <a:pt x="4276" y="37"/>
                    </a:lnTo>
                    <a:cubicBezTo>
                      <a:pt x="4861" y="272"/>
                      <a:pt x="5389" y="775"/>
                      <a:pt x="5004" y="1046"/>
                    </a:cubicBezTo>
                    <a:cubicBezTo>
                      <a:pt x="4700" y="1263"/>
                      <a:pt x="4400" y="1481"/>
                      <a:pt x="4105" y="1706"/>
                    </a:cubicBezTo>
                    <a:cubicBezTo>
                      <a:pt x="4629" y="1717"/>
                      <a:pt x="5149" y="1727"/>
                      <a:pt x="5674" y="1742"/>
                    </a:cubicBezTo>
                    <a:lnTo>
                      <a:pt x="5692" y="1742"/>
                    </a:lnTo>
                    <a:cubicBezTo>
                      <a:pt x="5717" y="1742"/>
                      <a:pt x="5741" y="1738"/>
                      <a:pt x="5766" y="1738"/>
                    </a:cubicBezTo>
                    <a:cubicBezTo>
                      <a:pt x="5881" y="1631"/>
                      <a:pt x="5984" y="1524"/>
                      <a:pt x="6077" y="1413"/>
                    </a:cubicBezTo>
                    <a:cubicBezTo>
                      <a:pt x="6216" y="1296"/>
                      <a:pt x="6322" y="1146"/>
                      <a:pt x="6376" y="985"/>
                    </a:cubicBezTo>
                    <a:cubicBezTo>
                      <a:pt x="6512" y="728"/>
                      <a:pt x="6561" y="468"/>
                      <a:pt x="6487" y="215"/>
                    </a:cubicBezTo>
                    <a:cubicBezTo>
                      <a:pt x="6472" y="176"/>
                      <a:pt x="6459" y="137"/>
                      <a:pt x="6441" y="101"/>
                    </a:cubicBezTo>
                    <a:cubicBezTo>
                      <a:pt x="6387" y="91"/>
                      <a:pt x="6326" y="83"/>
                      <a:pt x="6258" y="83"/>
                    </a:cubicBezTo>
                    <a:cubicBezTo>
                      <a:pt x="5598" y="65"/>
                      <a:pt x="4935" y="51"/>
                      <a:pt x="4276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758;p47">
                <a:extLst>
                  <a:ext uri="{FF2B5EF4-FFF2-40B4-BE49-F238E27FC236}">
                    <a16:creationId xmlns:a16="http://schemas.microsoft.com/office/drawing/2014/main" id="{4BB88165-3C92-4526-8729-0335815F9484}"/>
                  </a:ext>
                </a:extLst>
              </p:cNvPr>
              <p:cNvSpPr/>
              <p:nvPr/>
            </p:nvSpPr>
            <p:spPr>
              <a:xfrm>
                <a:off x="-115125" y="1866325"/>
                <a:ext cx="83850" cy="859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438" extrusionOk="0">
                    <a:moveTo>
                      <a:pt x="2893" y="0"/>
                    </a:moveTo>
                    <a:cubicBezTo>
                      <a:pt x="2515" y="568"/>
                      <a:pt x="2015" y="1109"/>
                      <a:pt x="1502" y="1616"/>
                    </a:cubicBezTo>
                    <a:cubicBezTo>
                      <a:pt x="1049" y="2033"/>
                      <a:pt x="603" y="2461"/>
                      <a:pt x="165" y="2896"/>
                    </a:cubicBezTo>
                    <a:cubicBezTo>
                      <a:pt x="1" y="3060"/>
                      <a:pt x="29" y="3252"/>
                      <a:pt x="162" y="3438"/>
                    </a:cubicBezTo>
                    <a:cubicBezTo>
                      <a:pt x="1181" y="2261"/>
                      <a:pt x="2247" y="1127"/>
                      <a:pt x="3353" y="33"/>
                    </a:cubicBezTo>
                    <a:cubicBezTo>
                      <a:pt x="3200" y="22"/>
                      <a:pt x="3046" y="11"/>
                      <a:pt x="2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759;p47">
                <a:extLst>
                  <a:ext uri="{FF2B5EF4-FFF2-40B4-BE49-F238E27FC236}">
                    <a16:creationId xmlns:a16="http://schemas.microsoft.com/office/drawing/2014/main" id="{3DF6A25A-66B6-4B0C-9B42-CFFAAB601FA5}"/>
                  </a:ext>
                </a:extLst>
              </p:cNvPr>
              <p:cNvSpPr/>
              <p:nvPr/>
            </p:nvSpPr>
            <p:spPr>
              <a:xfrm>
                <a:off x="-29900" y="1837275"/>
                <a:ext cx="775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32" extrusionOk="0">
                    <a:moveTo>
                      <a:pt x="30" y="0"/>
                    </a:moveTo>
                    <a:cubicBezTo>
                      <a:pt x="18" y="39"/>
                      <a:pt x="12" y="75"/>
                      <a:pt x="1" y="110"/>
                    </a:cubicBezTo>
                    <a:cubicBezTo>
                      <a:pt x="54" y="114"/>
                      <a:pt x="112" y="117"/>
                      <a:pt x="165" y="125"/>
                    </a:cubicBezTo>
                    <a:cubicBezTo>
                      <a:pt x="119" y="82"/>
                      <a:pt x="72" y="43"/>
                      <a:pt x="30" y="0"/>
                    </a:cubicBezTo>
                    <a:close/>
                    <a:moveTo>
                      <a:pt x="2921" y="15"/>
                    </a:moveTo>
                    <a:lnTo>
                      <a:pt x="2921" y="15"/>
                    </a:lnTo>
                    <a:cubicBezTo>
                      <a:pt x="2957" y="86"/>
                      <a:pt x="2974" y="157"/>
                      <a:pt x="2982" y="232"/>
                    </a:cubicBezTo>
                    <a:cubicBezTo>
                      <a:pt x="3021" y="199"/>
                      <a:pt x="3060" y="164"/>
                      <a:pt x="3103" y="128"/>
                    </a:cubicBezTo>
                    <a:cubicBezTo>
                      <a:pt x="3043" y="92"/>
                      <a:pt x="2982" y="53"/>
                      <a:pt x="2921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760;p47">
                <a:extLst>
                  <a:ext uri="{FF2B5EF4-FFF2-40B4-BE49-F238E27FC236}">
                    <a16:creationId xmlns:a16="http://schemas.microsoft.com/office/drawing/2014/main" id="{1346312D-0425-4303-87E0-73F9E2672BEE}"/>
                  </a:ext>
                </a:extLst>
              </p:cNvPr>
              <p:cNvSpPr/>
              <p:nvPr/>
            </p:nvSpPr>
            <p:spPr>
              <a:xfrm>
                <a:off x="-111100" y="1731625"/>
                <a:ext cx="167450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54" extrusionOk="0">
                    <a:moveTo>
                      <a:pt x="1516" y="0"/>
                    </a:moveTo>
                    <a:cubicBezTo>
                      <a:pt x="999" y="0"/>
                      <a:pt x="635" y="222"/>
                      <a:pt x="1234" y="714"/>
                    </a:cubicBezTo>
                    <a:cubicBezTo>
                      <a:pt x="1273" y="749"/>
                      <a:pt x="1313" y="782"/>
                      <a:pt x="1352" y="813"/>
                    </a:cubicBezTo>
                    <a:cubicBezTo>
                      <a:pt x="2193" y="1506"/>
                      <a:pt x="3120" y="2365"/>
                      <a:pt x="3299" y="3406"/>
                    </a:cubicBezTo>
                    <a:cubicBezTo>
                      <a:pt x="4429" y="3410"/>
                      <a:pt x="5563" y="3420"/>
                      <a:pt x="6697" y="3438"/>
                    </a:cubicBezTo>
                    <a:cubicBezTo>
                      <a:pt x="6533" y="3374"/>
                      <a:pt x="6362" y="3331"/>
                      <a:pt x="6209" y="3321"/>
                    </a:cubicBezTo>
                    <a:cubicBezTo>
                      <a:pt x="5029" y="2350"/>
                      <a:pt x="3852" y="1384"/>
                      <a:pt x="2671" y="418"/>
                    </a:cubicBezTo>
                    <a:cubicBezTo>
                      <a:pt x="2621" y="375"/>
                      <a:pt x="2572" y="336"/>
                      <a:pt x="2525" y="296"/>
                    </a:cubicBezTo>
                    <a:cubicBezTo>
                      <a:pt x="2286" y="104"/>
                      <a:pt x="1866" y="0"/>
                      <a:pt x="1516" y="0"/>
                    </a:cubicBezTo>
                    <a:close/>
                    <a:moveTo>
                      <a:pt x="4425" y="5075"/>
                    </a:moveTo>
                    <a:cubicBezTo>
                      <a:pt x="4333" y="5278"/>
                      <a:pt x="4055" y="5446"/>
                      <a:pt x="3620" y="5446"/>
                    </a:cubicBezTo>
                    <a:cubicBezTo>
                      <a:pt x="3577" y="5446"/>
                      <a:pt x="3531" y="5442"/>
                      <a:pt x="3484" y="5439"/>
                    </a:cubicBezTo>
                    <a:cubicBezTo>
                      <a:pt x="3388" y="5431"/>
                      <a:pt x="3291" y="5428"/>
                      <a:pt x="3192" y="5421"/>
                    </a:cubicBezTo>
                    <a:cubicBezTo>
                      <a:pt x="2086" y="6515"/>
                      <a:pt x="1020" y="7649"/>
                      <a:pt x="1" y="8826"/>
                    </a:cubicBezTo>
                    <a:cubicBezTo>
                      <a:pt x="240" y="9157"/>
                      <a:pt x="828" y="9453"/>
                      <a:pt x="1263" y="9453"/>
                    </a:cubicBezTo>
                    <a:cubicBezTo>
                      <a:pt x="1423" y="9453"/>
                      <a:pt x="1563" y="9410"/>
                      <a:pt x="1655" y="9321"/>
                    </a:cubicBezTo>
                    <a:cubicBezTo>
                      <a:pt x="2076" y="8908"/>
                      <a:pt x="2621" y="8423"/>
                      <a:pt x="3156" y="7888"/>
                    </a:cubicBezTo>
                    <a:cubicBezTo>
                      <a:pt x="4233" y="6907"/>
                      <a:pt x="5356" y="5980"/>
                      <a:pt x="6526" y="5107"/>
                    </a:cubicBezTo>
                    <a:cubicBezTo>
                      <a:pt x="5827" y="5092"/>
                      <a:pt x="5124" y="5082"/>
                      <a:pt x="4425" y="50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761;p47">
                <a:extLst>
                  <a:ext uri="{FF2B5EF4-FFF2-40B4-BE49-F238E27FC236}">
                    <a16:creationId xmlns:a16="http://schemas.microsoft.com/office/drawing/2014/main" id="{557E4611-BD66-4553-89DF-7415239221D2}"/>
                  </a:ext>
                </a:extLst>
              </p:cNvPr>
              <p:cNvSpPr/>
              <p:nvPr/>
            </p:nvSpPr>
            <p:spPr>
              <a:xfrm>
                <a:off x="-29175" y="1816775"/>
                <a:ext cx="1133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701" extrusionOk="0">
                    <a:moveTo>
                      <a:pt x="2892" y="835"/>
                    </a:moveTo>
                    <a:lnTo>
                      <a:pt x="2892" y="835"/>
                    </a:lnTo>
                    <a:cubicBezTo>
                      <a:pt x="2953" y="873"/>
                      <a:pt x="3014" y="912"/>
                      <a:pt x="3074" y="948"/>
                    </a:cubicBezTo>
                    <a:cubicBezTo>
                      <a:pt x="3031" y="984"/>
                      <a:pt x="2992" y="1019"/>
                      <a:pt x="2953" y="1052"/>
                    </a:cubicBezTo>
                    <a:cubicBezTo>
                      <a:pt x="2945" y="977"/>
                      <a:pt x="2928" y="906"/>
                      <a:pt x="2892" y="835"/>
                    </a:cubicBezTo>
                    <a:close/>
                    <a:moveTo>
                      <a:pt x="22" y="0"/>
                    </a:moveTo>
                    <a:lnTo>
                      <a:pt x="22" y="0"/>
                    </a:lnTo>
                    <a:cubicBezTo>
                      <a:pt x="65" y="260"/>
                      <a:pt x="61" y="535"/>
                      <a:pt x="1" y="820"/>
                    </a:cubicBezTo>
                    <a:cubicBezTo>
                      <a:pt x="43" y="863"/>
                      <a:pt x="90" y="902"/>
                      <a:pt x="136" y="945"/>
                    </a:cubicBezTo>
                    <a:cubicBezTo>
                      <a:pt x="207" y="948"/>
                      <a:pt x="275" y="952"/>
                      <a:pt x="343" y="959"/>
                    </a:cubicBezTo>
                    <a:cubicBezTo>
                      <a:pt x="1038" y="1009"/>
                      <a:pt x="1284" y="1376"/>
                      <a:pt x="1148" y="1669"/>
                    </a:cubicBezTo>
                    <a:cubicBezTo>
                      <a:pt x="1847" y="1676"/>
                      <a:pt x="2550" y="1686"/>
                      <a:pt x="3249" y="1701"/>
                    </a:cubicBezTo>
                    <a:cubicBezTo>
                      <a:pt x="3544" y="1476"/>
                      <a:pt x="3844" y="1258"/>
                      <a:pt x="4148" y="1041"/>
                    </a:cubicBezTo>
                    <a:cubicBezTo>
                      <a:pt x="4533" y="770"/>
                      <a:pt x="4005" y="267"/>
                      <a:pt x="3420" y="32"/>
                    </a:cubicBezTo>
                    <a:cubicBezTo>
                      <a:pt x="2286" y="14"/>
                      <a:pt x="1152" y="4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762;p47">
                <a:extLst>
                  <a:ext uri="{FF2B5EF4-FFF2-40B4-BE49-F238E27FC236}">
                    <a16:creationId xmlns:a16="http://schemas.microsoft.com/office/drawing/2014/main" id="{BB31C2C1-B8DF-4611-B629-860222194F3D}"/>
                  </a:ext>
                </a:extLst>
              </p:cNvPr>
              <p:cNvSpPr/>
              <p:nvPr/>
            </p:nvSpPr>
            <p:spPr>
              <a:xfrm>
                <a:off x="-480250" y="1858125"/>
                <a:ext cx="442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7698" h="850" extrusionOk="0">
                    <a:moveTo>
                      <a:pt x="16785" y="0"/>
                    </a:moveTo>
                    <a:cubicBezTo>
                      <a:pt x="11186" y="0"/>
                      <a:pt x="5589" y="203"/>
                      <a:pt x="0" y="606"/>
                    </a:cubicBezTo>
                    <a:cubicBezTo>
                      <a:pt x="254" y="746"/>
                      <a:pt x="561" y="849"/>
                      <a:pt x="821" y="849"/>
                    </a:cubicBezTo>
                    <a:cubicBezTo>
                      <a:pt x="860" y="849"/>
                      <a:pt x="895" y="845"/>
                      <a:pt x="931" y="842"/>
                    </a:cubicBezTo>
                    <a:cubicBezTo>
                      <a:pt x="4579" y="382"/>
                      <a:pt x="8245" y="150"/>
                      <a:pt x="11914" y="150"/>
                    </a:cubicBezTo>
                    <a:cubicBezTo>
                      <a:pt x="13775" y="150"/>
                      <a:pt x="15636" y="211"/>
                      <a:pt x="17498" y="328"/>
                    </a:cubicBezTo>
                    <a:cubicBezTo>
                      <a:pt x="17570" y="221"/>
                      <a:pt x="17637" y="114"/>
                      <a:pt x="17698" y="4"/>
                    </a:cubicBezTo>
                    <a:cubicBezTo>
                      <a:pt x="17394" y="4"/>
                      <a:pt x="17088" y="0"/>
                      <a:pt x="1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763;p47">
                <a:extLst>
                  <a:ext uri="{FF2B5EF4-FFF2-40B4-BE49-F238E27FC236}">
                    <a16:creationId xmlns:a16="http://schemas.microsoft.com/office/drawing/2014/main" id="{F2E32375-0655-4E80-92BA-E003C40605D1}"/>
                  </a:ext>
                </a:extLst>
              </p:cNvPr>
              <p:cNvSpPr/>
              <p:nvPr/>
            </p:nvSpPr>
            <p:spPr>
              <a:xfrm>
                <a:off x="-499600" y="1834600"/>
                <a:ext cx="4697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8789" h="1548" extrusionOk="0">
                    <a:moveTo>
                      <a:pt x="12399" y="0"/>
                    </a:moveTo>
                    <a:cubicBezTo>
                      <a:pt x="8534" y="0"/>
                      <a:pt x="4672" y="242"/>
                      <a:pt x="821" y="728"/>
                    </a:cubicBezTo>
                    <a:cubicBezTo>
                      <a:pt x="1" y="831"/>
                      <a:pt x="272" y="1269"/>
                      <a:pt x="774" y="1547"/>
                    </a:cubicBezTo>
                    <a:cubicBezTo>
                      <a:pt x="6363" y="1144"/>
                      <a:pt x="11960" y="941"/>
                      <a:pt x="17559" y="941"/>
                    </a:cubicBezTo>
                    <a:cubicBezTo>
                      <a:pt x="17862" y="941"/>
                      <a:pt x="18168" y="945"/>
                      <a:pt x="18472" y="945"/>
                    </a:cubicBezTo>
                    <a:cubicBezTo>
                      <a:pt x="18539" y="828"/>
                      <a:pt x="18600" y="710"/>
                      <a:pt x="18653" y="588"/>
                    </a:cubicBezTo>
                    <a:cubicBezTo>
                      <a:pt x="18711" y="464"/>
                      <a:pt x="18753" y="339"/>
                      <a:pt x="18789" y="217"/>
                    </a:cubicBezTo>
                    <a:cubicBezTo>
                      <a:pt x="16660" y="71"/>
                      <a:pt x="14528" y="0"/>
                      <a:pt x="12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764;p47">
                <a:extLst>
                  <a:ext uri="{FF2B5EF4-FFF2-40B4-BE49-F238E27FC236}">
                    <a16:creationId xmlns:a16="http://schemas.microsoft.com/office/drawing/2014/main" id="{0D6E4420-8C49-4A0D-9541-8B1AE0524498}"/>
                  </a:ext>
                </a:extLst>
              </p:cNvPr>
              <p:cNvSpPr/>
              <p:nvPr/>
            </p:nvSpPr>
            <p:spPr>
              <a:xfrm>
                <a:off x="-42825" y="1858200"/>
                <a:ext cx="20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358" extrusionOk="0">
                    <a:moveTo>
                      <a:pt x="201" y="1"/>
                    </a:moveTo>
                    <a:cubicBezTo>
                      <a:pt x="140" y="111"/>
                      <a:pt x="73" y="218"/>
                      <a:pt x="1" y="325"/>
                    </a:cubicBezTo>
                    <a:cubicBezTo>
                      <a:pt x="154" y="336"/>
                      <a:pt x="308" y="347"/>
                      <a:pt x="461" y="358"/>
                    </a:cubicBezTo>
                    <a:cubicBezTo>
                      <a:pt x="582" y="240"/>
                      <a:pt x="700" y="122"/>
                      <a:pt x="821" y="4"/>
                    </a:cubicBezTo>
                    <a:cubicBezTo>
                      <a:pt x="614" y="1"/>
                      <a:pt x="407" y="1"/>
                      <a:pt x="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765;p47">
                <a:extLst>
                  <a:ext uri="{FF2B5EF4-FFF2-40B4-BE49-F238E27FC236}">
                    <a16:creationId xmlns:a16="http://schemas.microsoft.com/office/drawing/2014/main" id="{FF88EBE5-DDD0-4FB2-A0D9-783CD7B761E0}"/>
                  </a:ext>
                </a:extLst>
              </p:cNvPr>
              <p:cNvSpPr/>
              <p:nvPr/>
            </p:nvSpPr>
            <p:spPr>
              <a:xfrm>
                <a:off x="-37825" y="1840025"/>
                <a:ext cx="238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32" extrusionOk="0">
                    <a:moveTo>
                      <a:pt x="318" y="0"/>
                    </a:moveTo>
                    <a:cubicBezTo>
                      <a:pt x="282" y="122"/>
                      <a:pt x="240" y="247"/>
                      <a:pt x="182" y="371"/>
                    </a:cubicBezTo>
                    <a:cubicBezTo>
                      <a:pt x="129" y="493"/>
                      <a:pt x="68" y="611"/>
                      <a:pt x="1" y="728"/>
                    </a:cubicBezTo>
                    <a:cubicBezTo>
                      <a:pt x="207" y="728"/>
                      <a:pt x="414" y="728"/>
                      <a:pt x="621" y="731"/>
                    </a:cubicBezTo>
                    <a:cubicBezTo>
                      <a:pt x="732" y="624"/>
                      <a:pt x="842" y="517"/>
                      <a:pt x="953" y="410"/>
                    </a:cubicBezTo>
                    <a:cubicBezTo>
                      <a:pt x="792" y="279"/>
                      <a:pt x="635" y="147"/>
                      <a:pt x="482" y="15"/>
                    </a:cubicBezTo>
                    <a:cubicBezTo>
                      <a:pt x="429" y="7"/>
                      <a:pt x="371" y="4"/>
                      <a:pt x="3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766;p47">
                <a:extLst>
                  <a:ext uri="{FF2B5EF4-FFF2-40B4-BE49-F238E27FC236}">
                    <a16:creationId xmlns:a16="http://schemas.microsoft.com/office/drawing/2014/main" id="{5141CDBB-8C2C-4AF5-95AB-B533A2BFF07C}"/>
                  </a:ext>
                </a:extLst>
              </p:cNvPr>
              <p:cNvSpPr/>
              <p:nvPr/>
            </p:nvSpPr>
            <p:spPr>
              <a:xfrm>
                <a:off x="-31300" y="1858300"/>
                <a:ext cx="308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379" extrusionOk="0">
                    <a:moveTo>
                      <a:pt x="360" y="0"/>
                    </a:moveTo>
                    <a:cubicBezTo>
                      <a:pt x="239" y="118"/>
                      <a:pt x="121" y="236"/>
                      <a:pt x="0" y="354"/>
                    </a:cubicBezTo>
                    <a:cubicBezTo>
                      <a:pt x="99" y="361"/>
                      <a:pt x="196" y="364"/>
                      <a:pt x="292" y="372"/>
                    </a:cubicBezTo>
                    <a:cubicBezTo>
                      <a:pt x="339" y="375"/>
                      <a:pt x="385" y="379"/>
                      <a:pt x="428" y="379"/>
                    </a:cubicBezTo>
                    <a:cubicBezTo>
                      <a:pt x="863" y="379"/>
                      <a:pt x="1141" y="211"/>
                      <a:pt x="1233" y="8"/>
                    </a:cubicBezTo>
                    <a:cubicBezTo>
                      <a:pt x="941" y="4"/>
                      <a:pt x="652" y="0"/>
                      <a:pt x="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767;p47">
                <a:extLst>
                  <a:ext uri="{FF2B5EF4-FFF2-40B4-BE49-F238E27FC236}">
                    <a16:creationId xmlns:a16="http://schemas.microsoft.com/office/drawing/2014/main" id="{7248770A-AA75-4751-AF12-FD54400E0F0D}"/>
                  </a:ext>
                </a:extLst>
              </p:cNvPr>
              <p:cNvSpPr/>
              <p:nvPr/>
            </p:nvSpPr>
            <p:spPr>
              <a:xfrm>
                <a:off x="-25800" y="1840400"/>
                <a:ext cx="287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7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4" y="132"/>
                      <a:pt x="311" y="264"/>
                      <a:pt x="472" y="395"/>
                    </a:cubicBezTo>
                    <a:cubicBezTo>
                      <a:pt x="361" y="502"/>
                      <a:pt x="251" y="609"/>
                      <a:pt x="140" y="716"/>
                    </a:cubicBezTo>
                    <a:cubicBezTo>
                      <a:pt x="432" y="716"/>
                      <a:pt x="721" y="720"/>
                      <a:pt x="1013" y="724"/>
                    </a:cubicBezTo>
                    <a:cubicBezTo>
                      <a:pt x="1149" y="431"/>
                      <a:pt x="903" y="64"/>
                      <a:pt x="208" y="14"/>
                    </a:cubicBezTo>
                    <a:cubicBezTo>
                      <a:pt x="140" y="7"/>
                      <a:pt x="72" y="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C5CEC5E-7E5E-4A3C-917F-7E120E2514F6}"/>
                </a:ext>
              </a:extLst>
            </p:cNvPr>
            <p:cNvSpPr txBox="1"/>
            <p:nvPr/>
          </p:nvSpPr>
          <p:spPr>
            <a:xfrm>
              <a:off x="7820572" y="2296036"/>
              <a:ext cx="64087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 w="0"/>
                  <a:solidFill>
                    <a:srgbClr val="1C4587"/>
                  </a:solidFill>
                  <a:effectLst>
                    <a:outerShdw blurRad="38100" dist="19050" dir="2700000" algn="tl" rotWithShape="0">
                      <a:srgbClr val="1C4587">
                        <a:alpha val="40000"/>
                      </a:srgbClr>
                    </a:outerShdw>
                  </a:effectLst>
                  <a:uLnTx/>
                  <a:uFillTx/>
                  <a:latin typeface="Itim" panose="020B0604020202020204" charset="-34"/>
                  <a:ea typeface="+mn-ea"/>
                  <a:cs typeface="Itim" panose="020B0604020202020204" charset="-34"/>
                  <a:sym typeface="Arial"/>
                </a:rPr>
                <a:t>No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983E778-6064-417D-8E44-E59DF2B72159}"/>
              </a:ext>
            </a:extLst>
          </p:cNvPr>
          <p:cNvGrpSpPr/>
          <p:nvPr/>
        </p:nvGrpSpPr>
        <p:grpSpPr>
          <a:xfrm>
            <a:off x="7939198" y="4074354"/>
            <a:ext cx="1117749" cy="910679"/>
            <a:chOff x="5768661" y="2094164"/>
            <a:chExt cx="838312" cy="683009"/>
          </a:xfrm>
        </p:grpSpPr>
        <p:grpSp>
          <p:nvGrpSpPr>
            <p:cNvPr id="146" name="Google Shape;1754;p47">
              <a:extLst>
                <a:ext uri="{FF2B5EF4-FFF2-40B4-BE49-F238E27FC236}">
                  <a16:creationId xmlns:a16="http://schemas.microsoft.com/office/drawing/2014/main" id="{D7B3CB93-3451-4652-9314-F3FB5BC99B2E}"/>
                </a:ext>
              </a:extLst>
            </p:cNvPr>
            <p:cNvGrpSpPr/>
            <p:nvPr/>
          </p:nvGrpSpPr>
          <p:grpSpPr>
            <a:xfrm rot="17949502" flipH="1">
              <a:off x="5555118" y="2307707"/>
              <a:ext cx="683009" cy="255923"/>
              <a:chOff x="-516100" y="1709250"/>
              <a:chExt cx="649725" cy="287875"/>
            </a:xfrm>
          </p:grpSpPr>
          <p:sp>
            <p:nvSpPr>
              <p:cNvPr id="147" name="Google Shape;1755;p47">
                <a:extLst>
                  <a:ext uri="{FF2B5EF4-FFF2-40B4-BE49-F238E27FC236}">
                    <a16:creationId xmlns:a16="http://schemas.microsoft.com/office/drawing/2014/main" id="{9FB640EC-84BD-4B1D-B781-C1C15371322B}"/>
                  </a:ext>
                </a:extLst>
              </p:cNvPr>
              <p:cNvSpPr/>
              <p:nvPr/>
            </p:nvSpPr>
            <p:spPr>
              <a:xfrm>
                <a:off x="-516100" y="1816650"/>
                <a:ext cx="649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291" extrusionOk="0">
                    <a:moveTo>
                      <a:pt x="25062" y="101"/>
                    </a:moveTo>
                    <a:cubicBezTo>
                      <a:pt x="25080" y="137"/>
                      <a:pt x="25093" y="176"/>
                      <a:pt x="25108" y="215"/>
                    </a:cubicBezTo>
                    <a:cubicBezTo>
                      <a:pt x="25182" y="468"/>
                      <a:pt x="25133" y="728"/>
                      <a:pt x="24997" y="985"/>
                    </a:cubicBezTo>
                    <a:cubicBezTo>
                      <a:pt x="24943" y="1146"/>
                      <a:pt x="24837" y="1296"/>
                      <a:pt x="24698" y="1413"/>
                    </a:cubicBezTo>
                    <a:cubicBezTo>
                      <a:pt x="24605" y="1524"/>
                      <a:pt x="24502" y="1631"/>
                      <a:pt x="24387" y="1738"/>
                    </a:cubicBezTo>
                    <a:cubicBezTo>
                      <a:pt x="25246" y="1659"/>
                      <a:pt x="25988" y="279"/>
                      <a:pt x="25062" y="101"/>
                    </a:cubicBezTo>
                    <a:close/>
                    <a:moveTo>
                      <a:pt x="18622" y="1"/>
                    </a:moveTo>
                    <a:cubicBezTo>
                      <a:pt x="12995" y="9"/>
                      <a:pt x="7375" y="215"/>
                      <a:pt x="1763" y="629"/>
                    </a:cubicBezTo>
                    <a:cubicBezTo>
                      <a:pt x="864" y="693"/>
                      <a:pt x="1" y="2290"/>
                      <a:pt x="1085" y="2290"/>
                    </a:cubicBezTo>
                    <a:cubicBezTo>
                      <a:pt x="1113" y="2290"/>
                      <a:pt x="1142" y="2287"/>
                      <a:pt x="1174" y="2287"/>
                    </a:cubicBezTo>
                    <a:cubicBezTo>
                      <a:pt x="1263" y="2280"/>
                      <a:pt x="1349" y="2273"/>
                      <a:pt x="1434" y="2265"/>
                    </a:cubicBezTo>
                    <a:cubicBezTo>
                      <a:pt x="932" y="1987"/>
                      <a:pt x="661" y="1549"/>
                      <a:pt x="1481" y="1446"/>
                    </a:cubicBezTo>
                    <a:cubicBezTo>
                      <a:pt x="5332" y="960"/>
                      <a:pt x="9194" y="718"/>
                      <a:pt x="13059" y="718"/>
                    </a:cubicBezTo>
                    <a:cubicBezTo>
                      <a:pt x="15188" y="718"/>
                      <a:pt x="17320" y="789"/>
                      <a:pt x="19449" y="935"/>
                    </a:cubicBezTo>
                    <a:cubicBezTo>
                      <a:pt x="19460" y="900"/>
                      <a:pt x="19466" y="864"/>
                      <a:pt x="19478" y="825"/>
                    </a:cubicBezTo>
                    <a:cubicBezTo>
                      <a:pt x="19182" y="561"/>
                      <a:pt x="18897" y="287"/>
                      <a:pt x="186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756;p47">
                <a:extLst>
                  <a:ext uri="{FF2B5EF4-FFF2-40B4-BE49-F238E27FC236}">
                    <a16:creationId xmlns:a16="http://schemas.microsoft.com/office/drawing/2014/main" id="{DDBA22F1-AEDE-4D09-922F-6C57B7FD7875}"/>
                  </a:ext>
                </a:extLst>
              </p:cNvPr>
              <p:cNvSpPr/>
              <p:nvPr/>
            </p:nvSpPr>
            <p:spPr>
              <a:xfrm>
                <a:off x="-139975" y="1709250"/>
                <a:ext cx="250425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1515" extrusionOk="0">
                    <a:moveTo>
                      <a:pt x="2290" y="1"/>
                    </a:moveTo>
                    <a:cubicBezTo>
                      <a:pt x="1644" y="1"/>
                      <a:pt x="899" y="617"/>
                      <a:pt x="1273" y="1252"/>
                    </a:cubicBezTo>
                    <a:cubicBezTo>
                      <a:pt x="1926" y="2368"/>
                      <a:pt x="2696" y="3385"/>
                      <a:pt x="3577" y="4297"/>
                    </a:cubicBezTo>
                    <a:lnTo>
                      <a:pt x="3758" y="4297"/>
                    </a:lnTo>
                    <a:cubicBezTo>
                      <a:pt x="3990" y="4297"/>
                      <a:pt x="4222" y="4297"/>
                      <a:pt x="4454" y="4301"/>
                    </a:cubicBezTo>
                    <a:cubicBezTo>
                      <a:pt x="4275" y="3260"/>
                      <a:pt x="3348" y="2401"/>
                      <a:pt x="2507" y="1708"/>
                    </a:cubicBezTo>
                    <a:cubicBezTo>
                      <a:pt x="2468" y="1677"/>
                      <a:pt x="2428" y="1644"/>
                      <a:pt x="2389" y="1609"/>
                    </a:cubicBezTo>
                    <a:cubicBezTo>
                      <a:pt x="1790" y="1117"/>
                      <a:pt x="2154" y="895"/>
                      <a:pt x="2671" y="895"/>
                    </a:cubicBezTo>
                    <a:cubicBezTo>
                      <a:pt x="3021" y="895"/>
                      <a:pt x="3441" y="999"/>
                      <a:pt x="3680" y="1191"/>
                    </a:cubicBezTo>
                    <a:cubicBezTo>
                      <a:pt x="3727" y="1231"/>
                      <a:pt x="3776" y="1270"/>
                      <a:pt x="3826" y="1313"/>
                    </a:cubicBezTo>
                    <a:cubicBezTo>
                      <a:pt x="5007" y="2279"/>
                      <a:pt x="6184" y="3245"/>
                      <a:pt x="7364" y="4216"/>
                    </a:cubicBezTo>
                    <a:cubicBezTo>
                      <a:pt x="7517" y="4226"/>
                      <a:pt x="7688" y="4269"/>
                      <a:pt x="7852" y="4333"/>
                    </a:cubicBezTo>
                    <a:cubicBezTo>
                      <a:pt x="8511" y="4347"/>
                      <a:pt x="9174" y="4361"/>
                      <a:pt x="9834" y="4379"/>
                    </a:cubicBezTo>
                    <a:cubicBezTo>
                      <a:pt x="9902" y="4379"/>
                      <a:pt x="9963" y="4387"/>
                      <a:pt x="10017" y="4397"/>
                    </a:cubicBezTo>
                    <a:cubicBezTo>
                      <a:pt x="9863" y="4076"/>
                      <a:pt x="9542" y="3948"/>
                      <a:pt x="9204" y="3948"/>
                    </a:cubicBezTo>
                    <a:cubicBezTo>
                      <a:pt x="9093" y="3948"/>
                      <a:pt x="8979" y="3962"/>
                      <a:pt x="8868" y="3987"/>
                    </a:cubicBezTo>
                    <a:cubicBezTo>
                      <a:pt x="6818" y="2697"/>
                      <a:pt x="4771" y="1405"/>
                      <a:pt x="2721" y="115"/>
                    </a:cubicBezTo>
                    <a:cubicBezTo>
                      <a:pt x="2593" y="36"/>
                      <a:pt x="2443" y="1"/>
                      <a:pt x="2290" y="1"/>
                    </a:cubicBezTo>
                    <a:close/>
                    <a:moveTo>
                      <a:pt x="7681" y="6002"/>
                    </a:moveTo>
                    <a:cubicBezTo>
                      <a:pt x="6511" y="6875"/>
                      <a:pt x="5388" y="7802"/>
                      <a:pt x="4311" y="8783"/>
                    </a:cubicBezTo>
                    <a:cubicBezTo>
                      <a:pt x="3776" y="9318"/>
                      <a:pt x="3231" y="9803"/>
                      <a:pt x="2810" y="10216"/>
                    </a:cubicBezTo>
                    <a:cubicBezTo>
                      <a:pt x="2718" y="10305"/>
                      <a:pt x="2578" y="10348"/>
                      <a:pt x="2418" y="10348"/>
                    </a:cubicBezTo>
                    <a:cubicBezTo>
                      <a:pt x="1983" y="10348"/>
                      <a:pt x="1395" y="10052"/>
                      <a:pt x="1156" y="9721"/>
                    </a:cubicBezTo>
                    <a:cubicBezTo>
                      <a:pt x="959" y="9942"/>
                      <a:pt x="766" y="10170"/>
                      <a:pt x="574" y="10394"/>
                    </a:cubicBezTo>
                    <a:cubicBezTo>
                      <a:pt x="1" y="11079"/>
                      <a:pt x="695" y="11515"/>
                      <a:pt x="1370" y="11515"/>
                    </a:cubicBezTo>
                    <a:cubicBezTo>
                      <a:pt x="1619" y="11515"/>
                      <a:pt x="1862" y="11457"/>
                      <a:pt x="2043" y="11329"/>
                    </a:cubicBezTo>
                    <a:cubicBezTo>
                      <a:pt x="3798" y="10074"/>
                      <a:pt x="5577" y="8844"/>
                      <a:pt x="7299" y="7546"/>
                    </a:cubicBezTo>
                    <a:cubicBezTo>
                      <a:pt x="7716" y="7232"/>
                      <a:pt x="8665" y="6672"/>
                      <a:pt x="9342" y="6034"/>
                    </a:cubicBezTo>
                    <a:cubicBezTo>
                      <a:pt x="9317" y="6034"/>
                      <a:pt x="9293" y="6038"/>
                      <a:pt x="9268" y="6038"/>
                    </a:cubicBezTo>
                    <a:lnTo>
                      <a:pt x="9250" y="6038"/>
                    </a:lnTo>
                    <a:cubicBezTo>
                      <a:pt x="8725" y="6023"/>
                      <a:pt x="8205" y="6013"/>
                      <a:pt x="7681" y="6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757;p47">
                <a:extLst>
                  <a:ext uri="{FF2B5EF4-FFF2-40B4-BE49-F238E27FC236}">
                    <a16:creationId xmlns:a16="http://schemas.microsoft.com/office/drawing/2014/main" id="{36D22557-215E-4652-83EA-89DC66CA1D8F}"/>
                  </a:ext>
                </a:extLst>
              </p:cNvPr>
              <p:cNvSpPr/>
              <p:nvPr/>
            </p:nvSpPr>
            <p:spPr>
              <a:xfrm>
                <a:off x="-50575" y="1816650"/>
                <a:ext cx="1640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742" extrusionOk="0">
                    <a:moveTo>
                      <a:pt x="1" y="1"/>
                    </a:moveTo>
                    <a:cubicBezTo>
                      <a:pt x="276" y="287"/>
                      <a:pt x="561" y="561"/>
                      <a:pt x="857" y="825"/>
                    </a:cubicBezTo>
                    <a:cubicBezTo>
                      <a:pt x="917" y="540"/>
                      <a:pt x="921" y="265"/>
                      <a:pt x="878" y="5"/>
                    </a:cubicBezTo>
                    <a:cubicBezTo>
                      <a:pt x="646" y="1"/>
                      <a:pt x="414" y="1"/>
                      <a:pt x="182" y="1"/>
                    </a:cubicBezTo>
                    <a:close/>
                    <a:moveTo>
                      <a:pt x="4276" y="37"/>
                    </a:moveTo>
                    <a:lnTo>
                      <a:pt x="4276" y="37"/>
                    </a:lnTo>
                    <a:cubicBezTo>
                      <a:pt x="4861" y="272"/>
                      <a:pt x="5389" y="775"/>
                      <a:pt x="5004" y="1046"/>
                    </a:cubicBezTo>
                    <a:cubicBezTo>
                      <a:pt x="4700" y="1263"/>
                      <a:pt x="4400" y="1481"/>
                      <a:pt x="4105" y="1706"/>
                    </a:cubicBezTo>
                    <a:cubicBezTo>
                      <a:pt x="4629" y="1717"/>
                      <a:pt x="5149" y="1727"/>
                      <a:pt x="5674" y="1742"/>
                    </a:cubicBezTo>
                    <a:lnTo>
                      <a:pt x="5692" y="1742"/>
                    </a:lnTo>
                    <a:cubicBezTo>
                      <a:pt x="5717" y="1742"/>
                      <a:pt x="5741" y="1738"/>
                      <a:pt x="5766" y="1738"/>
                    </a:cubicBezTo>
                    <a:cubicBezTo>
                      <a:pt x="5881" y="1631"/>
                      <a:pt x="5984" y="1524"/>
                      <a:pt x="6077" y="1413"/>
                    </a:cubicBezTo>
                    <a:cubicBezTo>
                      <a:pt x="6216" y="1296"/>
                      <a:pt x="6322" y="1146"/>
                      <a:pt x="6376" y="985"/>
                    </a:cubicBezTo>
                    <a:cubicBezTo>
                      <a:pt x="6512" y="728"/>
                      <a:pt x="6561" y="468"/>
                      <a:pt x="6487" y="215"/>
                    </a:cubicBezTo>
                    <a:cubicBezTo>
                      <a:pt x="6472" y="176"/>
                      <a:pt x="6459" y="137"/>
                      <a:pt x="6441" y="101"/>
                    </a:cubicBezTo>
                    <a:cubicBezTo>
                      <a:pt x="6387" y="91"/>
                      <a:pt x="6326" y="83"/>
                      <a:pt x="6258" y="83"/>
                    </a:cubicBezTo>
                    <a:cubicBezTo>
                      <a:pt x="5598" y="65"/>
                      <a:pt x="4935" y="51"/>
                      <a:pt x="4276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758;p47">
                <a:extLst>
                  <a:ext uri="{FF2B5EF4-FFF2-40B4-BE49-F238E27FC236}">
                    <a16:creationId xmlns:a16="http://schemas.microsoft.com/office/drawing/2014/main" id="{311BA566-772B-4BC7-8583-EDA9CB340A69}"/>
                  </a:ext>
                </a:extLst>
              </p:cNvPr>
              <p:cNvSpPr/>
              <p:nvPr/>
            </p:nvSpPr>
            <p:spPr>
              <a:xfrm>
                <a:off x="-115125" y="1866325"/>
                <a:ext cx="83850" cy="859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438" extrusionOk="0">
                    <a:moveTo>
                      <a:pt x="2893" y="0"/>
                    </a:moveTo>
                    <a:cubicBezTo>
                      <a:pt x="2515" y="568"/>
                      <a:pt x="2015" y="1109"/>
                      <a:pt x="1502" y="1616"/>
                    </a:cubicBezTo>
                    <a:cubicBezTo>
                      <a:pt x="1049" y="2033"/>
                      <a:pt x="603" y="2461"/>
                      <a:pt x="165" y="2896"/>
                    </a:cubicBezTo>
                    <a:cubicBezTo>
                      <a:pt x="1" y="3060"/>
                      <a:pt x="29" y="3252"/>
                      <a:pt x="162" y="3438"/>
                    </a:cubicBezTo>
                    <a:cubicBezTo>
                      <a:pt x="1181" y="2261"/>
                      <a:pt x="2247" y="1127"/>
                      <a:pt x="3353" y="33"/>
                    </a:cubicBezTo>
                    <a:cubicBezTo>
                      <a:pt x="3200" y="22"/>
                      <a:pt x="3046" y="11"/>
                      <a:pt x="2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759;p47">
                <a:extLst>
                  <a:ext uri="{FF2B5EF4-FFF2-40B4-BE49-F238E27FC236}">
                    <a16:creationId xmlns:a16="http://schemas.microsoft.com/office/drawing/2014/main" id="{FEE1CF5D-9D01-426C-98C2-A6DCC7031DCD}"/>
                  </a:ext>
                </a:extLst>
              </p:cNvPr>
              <p:cNvSpPr/>
              <p:nvPr/>
            </p:nvSpPr>
            <p:spPr>
              <a:xfrm>
                <a:off x="-29900" y="1837275"/>
                <a:ext cx="775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32" extrusionOk="0">
                    <a:moveTo>
                      <a:pt x="30" y="0"/>
                    </a:moveTo>
                    <a:cubicBezTo>
                      <a:pt x="18" y="39"/>
                      <a:pt x="12" y="75"/>
                      <a:pt x="1" y="110"/>
                    </a:cubicBezTo>
                    <a:cubicBezTo>
                      <a:pt x="54" y="114"/>
                      <a:pt x="112" y="117"/>
                      <a:pt x="165" y="125"/>
                    </a:cubicBezTo>
                    <a:cubicBezTo>
                      <a:pt x="119" y="82"/>
                      <a:pt x="72" y="43"/>
                      <a:pt x="30" y="0"/>
                    </a:cubicBezTo>
                    <a:close/>
                    <a:moveTo>
                      <a:pt x="2921" y="15"/>
                    </a:moveTo>
                    <a:lnTo>
                      <a:pt x="2921" y="15"/>
                    </a:lnTo>
                    <a:cubicBezTo>
                      <a:pt x="2957" y="86"/>
                      <a:pt x="2974" y="157"/>
                      <a:pt x="2982" y="232"/>
                    </a:cubicBezTo>
                    <a:cubicBezTo>
                      <a:pt x="3021" y="199"/>
                      <a:pt x="3060" y="164"/>
                      <a:pt x="3103" y="128"/>
                    </a:cubicBezTo>
                    <a:cubicBezTo>
                      <a:pt x="3043" y="92"/>
                      <a:pt x="2982" y="53"/>
                      <a:pt x="2921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0;p47">
                <a:extLst>
                  <a:ext uri="{FF2B5EF4-FFF2-40B4-BE49-F238E27FC236}">
                    <a16:creationId xmlns:a16="http://schemas.microsoft.com/office/drawing/2014/main" id="{CF266313-8FEF-4C79-A0FC-BB4C027D3BD1}"/>
                  </a:ext>
                </a:extLst>
              </p:cNvPr>
              <p:cNvSpPr/>
              <p:nvPr/>
            </p:nvSpPr>
            <p:spPr>
              <a:xfrm>
                <a:off x="-111100" y="1731625"/>
                <a:ext cx="167450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54" extrusionOk="0">
                    <a:moveTo>
                      <a:pt x="1516" y="0"/>
                    </a:moveTo>
                    <a:cubicBezTo>
                      <a:pt x="999" y="0"/>
                      <a:pt x="635" y="222"/>
                      <a:pt x="1234" y="714"/>
                    </a:cubicBezTo>
                    <a:cubicBezTo>
                      <a:pt x="1273" y="749"/>
                      <a:pt x="1313" y="782"/>
                      <a:pt x="1352" y="813"/>
                    </a:cubicBezTo>
                    <a:cubicBezTo>
                      <a:pt x="2193" y="1506"/>
                      <a:pt x="3120" y="2365"/>
                      <a:pt x="3299" y="3406"/>
                    </a:cubicBezTo>
                    <a:cubicBezTo>
                      <a:pt x="4429" y="3410"/>
                      <a:pt x="5563" y="3420"/>
                      <a:pt x="6697" y="3438"/>
                    </a:cubicBezTo>
                    <a:cubicBezTo>
                      <a:pt x="6533" y="3374"/>
                      <a:pt x="6362" y="3331"/>
                      <a:pt x="6209" y="3321"/>
                    </a:cubicBezTo>
                    <a:cubicBezTo>
                      <a:pt x="5029" y="2350"/>
                      <a:pt x="3852" y="1384"/>
                      <a:pt x="2671" y="418"/>
                    </a:cubicBezTo>
                    <a:cubicBezTo>
                      <a:pt x="2621" y="375"/>
                      <a:pt x="2572" y="336"/>
                      <a:pt x="2525" y="296"/>
                    </a:cubicBezTo>
                    <a:cubicBezTo>
                      <a:pt x="2286" y="104"/>
                      <a:pt x="1866" y="0"/>
                      <a:pt x="1516" y="0"/>
                    </a:cubicBezTo>
                    <a:close/>
                    <a:moveTo>
                      <a:pt x="4425" y="5075"/>
                    </a:moveTo>
                    <a:cubicBezTo>
                      <a:pt x="4333" y="5278"/>
                      <a:pt x="4055" y="5446"/>
                      <a:pt x="3620" y="5446"/>
                    </a:cubicBezTo>
                    <a:cubicBezTo>
                      <a:pt x="3577" y="5446"/>
                      <a:pt x="3531" y="5442"/>
                      <a:pt x="3484" y="5439"/>
                    </a:cubicBezTo>
                    <a:cubicBezTo>
                      <a:pt x="3388" y="5431"/>
                      <a:pt x="3291" y="5428"/>
                      <a:pt x="3192" y="5421"/>
                    </a:cubicBezTo>
                    <a:cubicBezTo>
                      <a:pt x="2086" y="6515"/>
                      <a:pt x="1020" y="7649"/>
                      <a:pt x="1" y="8826"/>
                    </a:cubicBezTo>
                    <a:cubicBezTo>
                      <a:pt x="240" y="9157"/>
                      <a:pt x="828" y="9453"/>
                      <a:pt x="1263" y="9453"/>
                    </a:cubicBezTo>
                    <a:cubicBezTo>
                      <a:pt x="1423" y="9453"/>
                      <a:pt x="1563" y="9410"/>
                      <a:pt x="1655" y="9321"/>
                    </a:cubicBezTo>
                    <a:cubicBezTo>
                      <a:pt x="2076" y="8908"/>
                      <a:pt x="2621" y="8423"/>
                      <a:pt x="3156" y="7888"/>
                    </a:cubicBezTo>
                    <a:cubicBezTo>
                      <a:pt x="4233" y="6907"/>
                      <a:pt x="5356" y="5980"/>
                      <a:pt x="6526" y="5107"/>
                    </a:cubicBezTo>
                    <a:cubicBezTo>
                      <a:pt x="5827" y="5092"/>
                      <a:pt x="5124" y="5082"/>
                      <a:pt x="4425" y="50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1;p47">
                <a:extLst>
                  <a:ext uri="{FF2B5EF4-FFF2-40B4-BE49-F238E27FC236}">
                    <a16:creationId xmlns:a16="http://schemas.microsoft.com/office/drawing/2014/main" id="{B2564174-0DB6-4B98-9B37-DAC4A44AC820}"/>
                  </a:ext>
                </a:extLst>
              </p:cNvPr>
              <p:cNvSpPr/>
              <p:nvPr/>
            </p:nvSpPr>
            <p:spPr>
              <a:xfrm>
                <a:off x="-29175" y="1816775"/>
                <a:ext cx="1133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701" extrusionOk="0">
                    <a:moveTo>
                      <a:pt x="2892" y="835"/>
                    </a:moveTo>
                    <a:lnTo>
                      <a:pt x="2892" y="835"/>
                    </a:lnTo>
                    <a:cubicBezTo>
                      <a:pt x="2953" y="873"/>
                      <a:pt x="3014" y="912"/>
                      <a:pt x="3074" y="948"/>
                    </a:cubicBezTo>
                    <a:cubicBezTo>
                      <a:pt x="3031" y="984"/>
                      <a:pt x="2992" y="1019"/>
                      <a:pt x="2953" y="1052"/>
                    </a:cubicBezTo>
                    <a:cubicBezTo>
                      <a:pt x="2945" y="977"/>
                      <a:pt x="2928" y="906"/>
                      <a:pt x="2892" y="835"/>
                    </a:cubicBezTo>
                    <a:close/>
                    <a:moveTo>
                      <a:pt x="22" y="0"/>
                    </a:moveTo>
                    <a:lnTo>
                      <a:pt x="22" y="0"/>
                    </a:lnTo>
                    <a:cubicBezTo>
                      <a:pt x="65" y="260"/>
                      <a:pt x="61" y="535"/>
                      <a:pt x="1" y="820"/>
                    </a:cubicBezTo>
                    <a:cubicBezTo>
                      <a:pt x="43" y="863"/>
                      <a:pt x="90" y="902"/>
                      <a:pt x="136" y="945"/>
                    </a:cubicBezTo>
                    <a:cubicBezTo>
                      <a:pt x="207" y="948"/>
                      <a:pt x="275" y="952"/>
                      <a:pt x="343" y="959"/>
                    </a:cubicBezTo>
                    <a:cubicBezTo>
                      <a:pt x="1038" y="1009"/>
                      <a:pt x="1284" y="1376"/>
                      <a:pt x="1148" y="1669"/>
                    </a:cubicBezTo>
                    <a:cubicBezTo>
                      <a:pt x="1847" y="1676"/>
                      <a:pt x="2550" y="1686"/>
                      <a:pt x="3249" y="1701"/>
                    </a:cubicBezTo>
                    <a:cubicBezTo>
                      <a:pt x="3544" y="1476"/>
                      <a:pt x="3844" y="1258"/>
                      <a:pt x="4148" y="1041"/>
                    </a:cubicBezTo>
                    <a:cubicBezTo>
                      <a:pt x="4533" y="770"/>
                      <a:pt x="4005" y="267"/>
                      <a:pt x="3420" y="32"/>
                    </a:cubicBezTo>
                    <a:cubicBezTo>
                      <a:pt x="2286" y="14"/>
                      <a:pt x="1152" y="4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2;p47">
                <a:extLst>
                  <a:ext uri="{FF2B5EF4-FFF2-40B4-BE49-F238E27FC236}">
                    <a16:creationId xmlns:a16="http://schemas.microsoft.com/office/drawing/2014/main" id="{E0575C4B-3F5B-4B94-9F50-9C6C21EA4777}"/>
                  </a:ext>
                </a:extLst>
              </p:cNvPr>
              <p:cNvSpPr/>
              <p:nvPr/>
            </p:nvSpPr>
            <p:spPr>
              <a:xfrm>
                <a:off x="-480250" y="1858125"/>
                <a:ext cx="442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7698" h="850" extrusionOk="0">
                    <a:moveTo>
                      <a:pt x="16785" y="0"/>
                    </a:moveTo>
                    <a:cubicBezTo>
                      <a:pt x="11186" y="0"/>
                      <a:pt x="5589" y="203"/>
                      <a:pt x="0" y="606"/>
                    </a:cubicBezTo>
                    <a:cubicBezTo>
                      <a:pt x="254" y="746"/>
                      <a:pt x="561" y="849"/>
                      <a:pt x="821" y="849"/>
                    </a:cubicBezTo>
                    <a:cubicBezTo>
                      <a:pt x="860" y="849"/>
                      <a:pt x="895" y="845"/>
                      <a:pt x="931" y="842"/>
                    </a:cubicBezTo>
                    <a:cubicBezTo>
                      <a:pt x="4579" y="382"/>
                      <a:pt x="8245" y="150"/>
                      <a:pt x="11914" y="150"/>
                    </a:cubicBezTo>
                    <a:cubicBezTo>
                      <a:pt x="13775" y="150"/>
                      <a:pt x="15636" y="211"/>
                      <a:pt x="17498" y="328"/>
                    </a:cubicBezTo>
                    <a:cubicBezTo>
                      <a:pt x="17570" y="221"/>
                      <a:pt x="17637" y="114"/>
                      <a:pt x="17698" y="4"/>
                    </a:cubicBezTo>
                    <a:cubicBezTo>
                      <a:pt x="17394" y="4"/>
                      <a:pt x="17088" y="0"/>
                      <a:pt x="1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3;p47">
                <a:extLst>
                  <a:ext uri="{FF2B5EF4-FFF2-40B4-BE49-F238E27FC236}">
                    <a16:creationId xmlns:a16="http://schemas.microsoft.com/office/drawing/2014/main" id="{3082C4BD-2BE9-4D76-8A95-EE48317FE35A}"/>
                  </a:ext>
                </a:extLst>
              </p:cNvPr>
              <p:cNvSpPr/>
              <p:nvPr/>
            </p:nvSpPr>
            <p:spPr>
              <a:xfrm>
                <a:off x="-499600" y="1834600"/>
                <a:ext cx="4697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8789" h="1548" extrusionOk="0">
                    <a:moveTo>
                      <a:pt x="12399" y="0"/>
                    </a:moveTo>
                    <a:cubicBezTo>
                      <a:pt x="8534" y="0"/>
                      <a:pt x="4672" y="242"/>
                      <a:pt x="821" y="728"/>
                    </a:cubicBezTo>
                    <a:cubicBezTo>
                      <a:pt x="1" y="831"/>
                      <a:pt x="272" y="1269"/>
                      <a:pt x="774" y="1547"/>
                    </a:cubicBezTo>
                    <a:cubicBezTo>
                      <a:pt x="6363" y="1144"/>
                      <a:pt x="11960" y="941"/>
                      <a:pt x="17559" y="941"/>
                    </a:cubicBezTo>
                    <a:cubicBezTo>
                      <a:pt x="17862" y="941"/>
                      <a:pt x="18168" y="945"/>
                      <a:pt x="18472" y="945"/>
                    </a:cubicBezTo>
                    <a:cubicBezTo>
                      <a:pt x="18539" y="828"/>
                      <a:pt x="18600" y="710"/>
                      <a:pt x="18653" y="588"/>
                    </a:cubicBezTo>
                    <a:cubicBezTo>
                      <a:pt x="18711" y="464"/>
                      <a:pt x="18753" y="339"/>
                      <a:pt x="18789" y="217"/>
                    </a:cubicBezTo>
                    <a:cubicBezTo>
                      <a:pt x="16660" y="71"/>
                      <a:pt x="14528" y="0"/>
                      <a:pt x="12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4;p47">
                <a:extLst>
                  <a:ext uri="{FF2B5EF4-FFF2-40B4-BE49-F238E27FC236}">
                    <a16:creationId xmlns:a16="http://schemas.microsoft.com/office/drawing/2014/main" id="{4F4E2E3A-273B-4AB3-9FF9-7F74DB16D93C}"/>
                  </a:ext>
                </a:extLst>
              </p:cNvPr>
              <p:cNvSpPr/>
              <p:nvPr/>
            </p:nvSpPr>
            <p:spPr>
              <a:xfrm>
                <a:off x="-42825" y="1858200"/>
                <a:ext cx="20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358" extrusionOk="0">
                    <a:moveTo>
                      <a:pt x="201" y="1"/>
                    </a:moveTo>
                    <a:cubicBezTo>
                      <a:pt x="140" y="111"/>
                      <a:pt x="73" y="218"/>
                      <a:pt x="1" y="325"/>
                    </a:cubicBezTo>
                    <a:cubicBezTo>
                      <a:pt x="154" y="336"/>
                      <a:pt x="308" y="347"/>
                      <a:pt x="461" y="358"/>
                    </a:cubicBezTo>
                    <a:cubicBezTo>
                      <a:pt x="582" y="240"/>
                      <a:pt x="700" y="122"/>
                      <a:pt x="821" y="4"/>
                    </a:cubicBezTo>
                    <a:cubicBezTo>
                      <a:pt x="614" y="1"/>
                      <a:pt x="407" y="1"/>
                      <a:pt x="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765;p47">
                <a:extLst>
                  <a:ext uri="{FF2B5EF4-FFF2-40B4-BE49-F238E27FC236}">
                    <a16:creationId xmlns:a16="http://schemas.microsoft.com/office/drawing/2014/main" id="{8BE257C6-585A-456B-9706-B155D9534435}"/>
                  </a:ext>
                </a:extLst>
              </p:cNvPr>
              <p:cNvSpPr/>
              <p:nvPr/>
            </p:nvSpPr>
            <p:spPr>
              <a:xfrm>
                <a:off x="-37825" y="1840025"/>
                <a:ext cx="238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32" extrusionOk="0">
                    <a:moveTo>
                      <a:pt x="318" y="0"/>
                    </a:moveTo>
                    <a:cubicBezTo>
                      <a:pt x="282" y="122"/>
                      <a:pt x="240" y="247"/>
                      <a:pt x="182" y="371"/>
                    </a:cubicBezTo>
                    <a:cubicBezTo>
                      <a:pt x="129" y="493"/>
                      <a:pt x="68" y="611"/>
                      <a:pt x="1" y="728"/>
                    </a:cubicBezTo>
                    <a:cubicBezTo>
                      <a:pt x="207" y="728"/>
                      <a:pt x="414" y="728"/>
                      <a:pt x="621" y="731"/>
                    </a:cubicBezTo>
                    <a:cubicBezTo>
                      <a:pt x="732" y="624"/>
                      <a:pt x="842" y="517"/>
                      <a:pt x="953" y="410"/>
                    </a:cubicBezTo>
                    <a:cubicBezTo>
                      <a:pt x="792" y="279"/>
                      <a:pt x="635" y="147"/>
                      <a:pt x="482" y="15"/>
                    </a:cubicBezTo>
                    <a:cubicBezTo>
                      <a:pt x="429" y="7"/>
                      <a:pt x="371" y="4"/>
                      <a:pt x="3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766;p47">
                <a:extLst>
                  <a:ext uri="{FF2B5EF4-FFF2-40B4-BE49-F238E27FC236}">
                    <a16:creationId xmlns:a16="http://schemas.microsoft.com/office/drawing/2014/main" id="{626E16D9-E38E-4201-9009-06BCDCB5A866}"/>
                  </a:ext>
                </a:extLst>
              </p:cNvPr>
              <p:cNvSpPr/>
              <p:nvPr/>
            </p:nvSpPr>
            <p:spPr>
              <a:xfrm>
                <a:off x="-31300" y="1858300"/>
                <a:ext cx="308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379" extrusionOk="0">
                    <a:moveTo>
                      <a:pt x="360" y="0"/>
                    </a:moveTo>
                    <a:cubicBezTo>
                      <a:pt x="239" y="118"/>
                      <a:pt x="121" y="236"/>
                      <a:pt x="0" y="354"/>
                    </a:cubicBezTo>
                    <a:cubicBezTo>
                      <a:pt x="99" y="361"/>
                      <a:pt x="196" y="364"/>
                      <a:pt x="292" y="372"/>
                    </a:cubicBezTo>
                    <a:cubicBezTo>
                      <a:pt x="339" y="375"/>
                      <a:pt x="385" y="379"/>
                      <a:pt x="428" y="379"/>
                    </a:cubicBezTo>
                    <a:cubicBezTo>
                      <a:pt x="863" y="379"/>
                      <a:pt x="1141" y="211"/>
                      <a:pt x="1233" y="8"/>
                    </a:cubicBezTo>
                    <a:cubicBezTo>
                      <a:pt x="941" y="4"/>
                      <a:pt x="652" y="0"/>
                      <a:pt x="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767;p47">
                <a:extLst>
                  <a:ext uri="{FF2B5EF4-FFF2-40B4-BE49-F238E27FC236}">
                    <a16:creationId xmlns:a16="http://schemas.microsoft.com/office/drawing/2014/main" id="{75DBA68B-8BDB-4D32-A2EB-82C61915AC46}"/>
                  </a:ext>
                </a:extLst>
              </p:cNvPr>
              <p:cNvSpPr/>
              <p:nvPr/>
            </p:nvSpPr>
            <p:spPr>
              <a:xfrm>
                <a:off x="-25800" y="1840400"/>
                <a:ext cx="287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7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4" y="132"/>
                      <a:pt x="311" y="264"/>
                      <a:pt x="472" y="395"/>
                    </a:cubicBezTo>
                    <a:cubicBezTo>
                      <a:pt x="361" y="502"/>
                      <a:pt x="251" y="609"/>
                      <a:pt x="140" y="716"/>
                    </a:cubicBezTo>
                    <a:cubicBezTo>
                      <a:pt x="432" y="716"/>
                      <a:pt x="721" y="720"/>
                      <a:pt x="1013" y="724"/>
                    </a:cubicBezTo>
                    <a:cubicBezTo>
                      <a:pt x="1149" y="431"/>
                      <a:pt x="903" y="64"/>
                      <a:pt x="208" y="14"/>
                    </a:cubicBezTo>
                    <a:cubicBezTo>
                      <a:pt x="140" y="7"/>
                      <a:pt x="72" y="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0CE815D-45CF-458B-91F2-CE47CD121EB4}"/>
                </a:ext>
              </a:extLst>
            </p:cNvPr>
            <p:cNvSpPr txBox="1"/>
            <p:nvPr/>
          </p:nvSpPr>
          <p:spPr>
            <a:xfrm>
              <a:off x="5959122" y="2424865"/>
              <a:ext cx="64785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 w="0"/>
                  <a:solidFill>
                    <a:srgbClr val="1C4587"/>
                  </a:solidFill>
                  <a:effectLst>
                    <a:outerShdw blurRad="38100" dist="19050" dir="2700000" algn="tl" rotWithShape="0">
                      <a:srgbClr val="1C4587">
                        <a:alpha val="40000"/>
                      </a:srgbClr>
                    </a:outerShdw>
                  </a:effectLst>
                  <a:uLnTx/>
                  <a:uFillTx/>
                  <a:latin typeface="Itim" panose="020B0604020202020204" charset="-34"/>
                  <a:ea typeface="+mn-ea"/>
                  <a:cs typeface="Itim" panose="020B0604020202020204" charset="-34"/>
                  <a:sym typeface="Arial"/>
                </a:rPr>
                <a:t>Yes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4478BA8-C319-4E1B-AF94-298756756DE9}"/>
              </a:ext>
            </a:extLst>
          </p:cNvPr>
          <p:cNvSpPr/>
          <p:nvPr/>
        </p:nvSpPr>
        <p:spPr>
          <a:xfrm>
            <a:off x="7106389" y="2946957"/>
            <a:ext cx="3703307" cy="1465437"/>
          </a:xfrm>
          <a:prstGeom prst="roundRect">
            <a:avLst/>
          </a:prstGeom>
          <a:solidFill>
            <a:srgbClr val="FFDC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 w="0"/>
              <a:solidFill>
                <a:srgbClr val="1C4587"/>
              </a:solidFill>
              <a:effectLst>
                <a:outerShdw blurRad="38100" dist="19050" dir="2700000" algn="tl" rotWithShape="0">
                  <a:srgbClr val="1C4587">
                    <a:alpha val="40000"/>
                  </a:srgbClr>
                </a:outerShdw>
              </a:effectLst>
              <a:uLnTx/>
              <a:uFillTx/>
              <a:latin typeface="Itim" panose="020B0604020202020204" charset="-34"/>
              <a:ea typeface="+mn-ea"/>
              <a:cs typeface="Itim" panose="020B0604020202020204" charset="-34"/>
              <a:sym typeface="Arial"/>
            </a:endParaRP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967EE578-F980-41FA-9C90-2546BE7953E2}"/>
              </a:ext>
            </a:extLst>
          </p:cNvPr>
          <p:cNvGrpSpPr/>
          <p:nvPr/>
        </p:nvGrpSpPr>
        <p:grpSpPr>
          <a:xfrm>
            <a:off x="3444659" y="2190136"/>
            <a:ext cx="1055361" cy="910678"/>
            <a:chOff x="2397756" y="681001"/>
            <a:chExt cx="791521" cy="683009"/>
          </a:xfrm>
        </p:grpSpPr>
        <p:grpSp>
          <p:nvGrpSpPr>
            <p:cNvPr id="104" name="Google Shape;1754;p47">
              <a:extLst>
                <a:ext uri="{FF2B5EF4-FFF2-40B4-BE49-F238E27FC236}">
                  <a16:creationId xmlns:a16="http://schemas.microsoft.com/office/drawing/2014/main" id="{0807EBA5-CFA6-422B-9F77-FD7C913F8BAA}"/>
                </a:ext>
              </a:extLst>
            </p:cNvPr>
            <p:cNvGrpSpPr/>
            <p:nvPr/>
          </p:nvGrpSpPr>
          <p:grpSpPr>
            <a:xfrm rot="17949502" flipH="1">
              <a:off x="2184213" y="894544"/>
              <a:ext cx="683009" cy="255923"/>
              <a:chOff x="-516100" y="1709250"/>
              <a:chExt cx="649725" cy="287875"/>
            </a:xfrm>
          </p:grpSpPr>
          <p:sp>
            <p:nvSpPr>
              <p:cNvPr id="105" name="Google Shape;1755;p47">
                <a:extLst>
                  <a:ext uri="{FF2B5EF4-FFF2-40B4-BE49-F238E27FC236}">
                    <a16:creationId xmlns:a16="http://schemas.microsoft.com/office/drawing/2014/main" id="{98F0AFA5-5864-4FCB-8BC4-00ACA6956675}"/>
                  </a:ext>
                </a:extLst>
              </p:cNvPr>
              <p:cNvSpPr/>
              <p:nvPr/>
            </p:nvSpPr>
            <p:spPr>
              <a:xfrm>
                <a:off x="-516100" y="1816650"/>
                <a:ext cx="649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291" extrusionOk="0">
                    <a:moveTo>
                      <a:pt x="25062" y="101"/>
                    </a:moveTo>
                    <a:cubicBezTo>
                      <a:pt x="25080" y="137"/>
                      <a:pt x="25093" y="176"/>
                      <a:pt x="25108" y="215"/>
                    </a:cubicBezTo>
                    <a:cubicBezTo>
                      <a:pt x="25182" y="468"/>
                      <a:pt x="25133" y="728"/>
                      <a:pt x="24997" y="985"/>
                    </a:cubicBezTo>
                    <a:cubicBezTo>
                      <a:pt x="24943" y="1146"/>
                      <a:pt x="24837" y="1296"/>
                      <a:pt x="24698" y="1413"/>
                    </a:cubicBezTo>
                    <a:cubicBezTo>
                      <a:pt x="24605" y="1524"/>
                      <a:pt x="24502" y="1631"/>
                      <a:pt x="24387" y="1738"/>
                    </a:cubicBezTo>
                    <a:cubicBezTo>
                      <a:pt x="25246" y="1659"/>
                      <a:pt x="25988" y="279"/>
                      <a:pt x="25062" y="101"/>
                    </a:cubicBezTo>
                    <a:close/>
                    <a:moveTo>
                      <a:pt x="18622" y="1"/>
                    </a:moveTo>
                    <a:cubicBezTo>
                      <a:pt x="12995" y="9"/>
                      <a:pt x="7375" y="215"/>
                      <a:pt x="1763" y="629"/>
                    </a:cubicBezTo>
                    <a:cubicBezTo>
                      <a:pt x="864" y="693"/>
                      <a:pt x="1" y="2290"/>
                      <a:pt x="1085" y="2290"/>
                    </a:cubicBezTo>
                    <a:cubicBezTo>
                      <a:pt x="1113" y="2290"/>
                      <a:pt x="1142" y="2287"/>
                      <a:pt x="1174" y="2287"/>
                    </a:cubicBezTo>
                    <a:cubicBezTo>
                      <a:pt x="1263" y="2280"/>
                      <a:pt x="1349" y="2273"/>
                      <a:pt x="1434" y="2265"/>
                    </a:cubicBezTo>
                    <a:cubicBezTo>
                      <a:pt x="932" y="1987"/>
                      <a:pt x="661" y="1549"/>
                      <a:pt x="1481" y="1446"/>
                    </a:cubicBezTo>
                    <a:cubicBezTo>
                      <a:pt x="5332" y="960"/>
                      <a:pt x="9194" y="718"/>
                      <a:pt x="13059" y="718"/>
                    </a:cubicBezTo>
                    <a:cubicBezTo>
                      <a:pt x="15188" y="718"/>
                      <a:pt x="17320" y="789"/>
                      <a:pt x="19449" y="935"/>
                    </a:cubicBezTo>
                    <a:cubicBezTo>
                      <a:pt x="19460" y="900"/>
                      <a:pt x="19466" y="864"/>
                      <a:pt x="19478" y="825"/>
                    </a:cubicBezTo>
                    <a:cubicBezTo>
                      <a:pt x="19182" y="561"/>
                      <a:pt x="18897" y="287"/>
                      <a:pt x="186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756;p47">
                <a:extLst>
                  <a:ext uri="{FF2B5EF4-FFF2-40B4-BE49-F238E27FC236}">
                    <a16:creationId xmlns:a16="http://schemas.microsoft.com/office/drawing/2014/main" id="{FEA3BB62-58AB-4647-ADDD-2A5A1A80932F}"/>
                  </a:ext>
                </a:extLst>
              </p:cNvPr>
              <p:cNvSpPr/>
              <p:nvPr/>
            </p:nvSpPr>
            <p:spPr>
              <a:xfrm>
                <a:off x="-139975" y="1709250"/>
                <a:ext cx="250425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1515" extrusionOk="0">
                    <a:moveTo>
                      <a:pt x="2290" y="1"/>
                    </a:moveTo>
                    <a:cubicBezTo>
                      <a:pt x="1644" y="1"/>
                      <a:pt x="899" y="617"/>
                      <a:pt x="1273" y="1252"/>
                    </a:cubicBezTo>
                    <a:cubicBezTo>
                      <a:pt x="1926" y="2368"/>
                      <a:pt x="2696" y="3385"/>
                      <a:pt x="3577" y="4297"/>
                    </a:cubicBezTo>
                    <a:lnTo>
                      <a:pt x="3758" y="4297"/>
                    </a:lnTo>
                    <a:cubicBezTo>
                      <a:pt x="3990" y="4297"/>
                      <a:pt x="4222" y="4297"/>
                      <a:pt x="4454" y="4301"/>
                    </a:cubicBezTo>
                    <a:cubicBezTo>
                      <a:pt x="4275" y="3260"/>
                      <a:pt x="3348" y="2401"/>
                      <a:pt x="2507" y="1708"/>
                    </a:cubicBezTo>
                    <a:cubicBezTo>
                      <a:pt x="2468" y="1677"/>
                      <a:pt x="2428" y="1644"/>
                      <a:pt x="2389" y="1609"/>
                    </a:cubicBezTo>
                    <a:cubicBezTo>
                      <a:pt x="1790" y="1117"/>
                      <a:pt x="2154" y="895"/>
                      <a:pt x="2671" y="895"/>
                    </a:cubicBezTo>
                    <a:cubicBezTo>
                      <a:pt x="3021" y="895"/>
                      <a:pt x="3441" y="999"/>
                      <a:pt x="3680" y="1191"/>
                    </a:cubicBezTo>
                    <a:cubicBezTo>
                      <a:pt x="3727" y="1231"/>
                      <a:pt x="3776" y="1270"/>
                      <a:pt x="3826" y="1313"/>
                    </a:cubicBezTo>
                    <a:cubicBezTo>
                      <a:pt x="5007" y="2279"/>
                      <a:pt x="6184" y="3245"/>
                      <a:pt x="7364" y="4216"/>
                    </a:cubicBezTo>
                    <a:cubicBezTo>
                      <a:pt x="7517" y="4226"/>
                      <a:pt x="7688" y="4269"/>
                      <a:pt x="7852" y="4333"/>
                    </a:cubicBezTo>
                    <a:cubicBezTo>
                      <a:pt x="8511" y="4347"/>
                      <a:pt x="9174" y="4361"/>
                      <a:pt x="9834" y="4379"/>
                    </a:cubicBezTo>
                    <a:cubicBezTo>
                      <a:pt x="9902" y="4379"/>
                      <a:pt x="9963" y="4387"/>
                      <a:pt x="10017" y="4397"/>
                    </a:cubicBezTo>
                    <a:cubicBezTo>
                      <a:pt x="9863" y="4076"/>
                      <a:pt x="9542" y="3948"/>
                      <a:pt x="9204" y="3948"/>
                    </a:cubicBezTo>
                    <a:cubicBezTo>
                      <a:pt x="9093" y="3948"/>
                      <a:pt x="8979" y="3962"/>
                      <a:pt x="8868" y="3987"/>
                    </a:cubicBezTo>
                    <a:cubicBezTo>
                      <a:pt x="6818" y="2697"/>
                      <a:pt x="4771" y="1405"/>
                      <a:pt x="2721" y="115"/>
                    </a:cubicBezTo>
                    <a:cubicBezTo>
                      <a:pt x="2593" y="36"/>
                      <a:pt x="2443" y="1"/>
                      <a:pt x="2290" y="1"/>
                    </a:cubicBezTo>
                    <a:close/>
                    <a:moveTo>
                      <a:pt x="7681" y="6002"/>
                    </a:moveTo>
                    <a:cubicBezTo>
                      <a:pt x="6511" y="6875"/>
                      <a:pt x="5388" y="7802"/>
                      <a:pt x="4311" y="8783"/>
                    </a:cubicBezTo>
                    <a:cubicBezTo>
                      <a:pt x="3776" y="9318"/>
                      <a:pt x="3231" y="9803"/>
                      <a:pt x="2810" y="10216"/>
                    </a:cubicBezTo>
                    <a:cubicBezTo>
                      <a:pt x="2718" y="10305"/>
                      <a:pt x="2578" y="10348"/>
                      <a:pt x="2418" y="10348"/>
                    </a:cubicBezTo>
                    <a:cubicBezTo>
                      <a:pt x="1983" y="10348"/>
                      <a:pt x="1395" y="10052"/>
                      <a:pt x="1156" y="9721"/>
                    </a:cubicBezTo>
                    <a:cubicBezTo>
                      <a:pt x="959" y="9942"/>
                      <a:pt x="766" y="10170"/>
                      <a:pt x="574" y="10394"/>
                    </a:cubicBezTo>
                    <a:cubicBezTo>
                      <a:pt x="1" y="11079"/>
                      <a:pt x="695" y="11515"/>
                      <a:pt x="1370" y="11515"/>
                    </a:cubicBezTo>
                    <a:cubicBezTo>
                      <a:pt x="1619" y="11515"/>
                      <a:pt x="1862" y="11457"/>
                      <a:pt x="2043" y="11329"/>
                    </a:cubicBezTo>
                    <a:cubicBezTo>
                      <a:pt x="3798" y="10074"/>
                      <a:pt x="5577" y="8844"/>
                      <a:pt x="7299" y="7546"/>
                    </a:cubicBezTo>
                    <a:cubicBezTo>
                      <a:pt x="7716" y="7232"/>
                      <a:pt x="8665" y="6672"/>
                      <a:pt x="9342" y="6034"/>
                    </a:cubicBezTo>
                    <a:cubicBezTo>
                      <a:pt x="9317" y="6034"/>
                      <a:pt x="9293" y="6038"/>
                      <a:pt x="9268" y="6038"/>
                    </a:cubicBezTo>
                    <a:lnTo>
                      <a:pt x="9250" y="6038"/>
                    </a:lnTo>
                    <a:cubicBezTo>
                      <a:pt x="8725" y="6023"/>
                      <a:pt x="8205" y="6013"/>
                      <a:pt x="7681" y="6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757;p47">
                <a:extLst>
                  <a:ext uri="{FF2B5EF4-FFF2-40B4-BE49-F238E27FC236}">
                    <a16:creationId xmlns:a16="http://schemas.microsoft.com/office/drawing/2014/main" id="{DC9E262E-2CE8-466C-8423-F4372E5CB0C2}"/>
                  </a:ext>
                </a:extLst>
              </p:cNvPr>
              <p:cNvSpPr/>
              <p:nvPr/>
            </p:nvSpPr>
            <p:spPr>
              <a:xfrm>
                <a:off x="-50575" y="1816650"/>
                <a:ext cx="1640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742" extrusionOk="0">
                    <a:moveTo>
                      <a:pt x="1" y="1"/>
                    </a:moveTo>
                    <a:cubicBezTo>
                      <a:pt x="276" y="287"/>
                      <a:pt x="561" y="561"/>
                      <a:pt x="857" y="825"/>
                    </a:cubicBezTo>
                    <a:cubicBezTo>
                      <a:pt x="917" y="540"/>
                      <a:pt x="921" y="265"/>
                      <a:pt x="878" y="5"/>
                    </a:cubicBezTo>
                    <a:cubicBezTo>
                      <a:pt x="646" y="1"/>
                      <a:pt x="414" y="1"/>
                      <a:pt x="182" y="1"/>
                    </a:cubicBezTo>
                    <a:close/>
                    <a:moveTo>
                      <a:pt x="4276" y="37"/>
                    </a:moveTo>
                    <a:lnTo>
                      <a:pt x="4276" y="37"/>
                    </a:lnTo>
                    <a:cubicBezTo>
                      <a:pt x="4861" y="272"/>
                      <a:pt x="5389" y="775"/>
                      <a:pt x="5004" y="1046"/>
                    </a:cubicBezTo>
                    <a:cubicBezTo>
                      <a:pt x="4700" y="1263"/>
                      <a:pt x="4400" y="1481"/>
                      <a:pt x="4105" y="1706"/>
                    </a:cubicBezTo>
                    <a:cubicBezTo>
                      <a:pt x="4629" y="1717"/>
                      <a:pt x="5149" y="1727"/>
                      <a:pt x="5674" y="1742"/>
                    </a:cubicBezTo>
                    <a:lnTo>
                      <a:pt x="5692" y="1742"/>
                    </a:lnTo>
                    <a:cubicBezTo>
                      <a:pt x="5717" y="1742"/>
                      <a:pt x="5741" y="1738"/>
                      <a:pt x="5766" y="1738"/>
                    </a:cubicBezTo>
                    <a:cubicBezTo>
                      <a:pt x="5881" y="1631"/>
                      <a:pt x="5984" y="1524"/>
                      <a:pt x="6077" y="1413"/>
                    </a:cubicBezTo>
                    <a:cubicBezTo>
                      <a:pt x="6216" y="1296"/>
                      <a:pt x="6322" y="1146"/>
                      <a:pt x="6376" y="985"/>
                    </a:cubicBezTo>
                    <a:cubicBezTo>
                      <a:pt x="6512" y="728"/>
                      <a:pt x="6561" y="468"/>
                      <a:pt x="6487" y="215"/>
                    </a:cubicBezTo>
                    <a:cubicBezTo>
                      <a:pt x="6472" y="176"/>
                      <a:pt x="6459" y="137"/>
                      <a:pt x="6441" y="101"/>
                    </a:cubicBezTo>
                    <a:cubicBezTo>
                      <a:pt x="6387" y="91"/>
                      <a:pt x="6326" y="83"/>
                      <a:pt x="6258" y="83"/>
                    </a:cubicBezTo>
                    <a:cubicBezTo>
                      <a:pt x="5598" y="65"/>
                      <a:pt x="4935" y="51"/>
                      <a:pt x="4276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758;p47">
                <a:extLst>
                  <a:ext uri="{FF2B5EF4-FFF2-40B4-BE49-F238E27FC236}">
                    <a16:creationId xmlns:a16="http://schemas.microsoft.com/office/drawing/2014/main" id="{590DEDFE-A7D7-4DB5-98FC-285496258DB1}"/>
                  </a:ext>
                </a:extLst>
              </p:cNvPr>
              <p:cNvSpPr/>
              <p:nvPr/>
            </p:nvSpPr>
            <p:spPr>
              <a:xfrm>
                <a:off x="-115125" y="1866325"/>
                <a:ext cx="83850" cy="859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438" extrusionOk="0">
                    <a:moveTo>
                      <a:pt x="2893" y="0"/>
                    </a:moveTo>
                    <a:cubicBezTo>
                      <a:pt x="2515" y="568"/>
                      <a:pt x="2015" y="1109"/>
                      <a:pt x="1502" y="1616"/>
                    </a:cubicBezTo>
                    <a:cubicBezTo>
                      <a:pt x="1049" y="2033"/>
                      <a:pt x="603" y="2461"/>
                      <a:pt x="165" y="2896"/>
                    </a:cubicBezTo>
                    <a:cubicBezTo>
                      <a:pt x="1" y="3060"/>
                      <a:pt x="29" y="3252"/>
                      <a:pt x="162" y="3438"/>
                    </a:cubicBezTo>
                    <a:cubicBezTo>
                      <a:pt x="1181" y="2261"/>
                      <a:pt x="2247" y="1127"/>
                      <a:pt x="3353" y="33"/>
                    </a:cubicBezTo>
                    <a:cubicBezTo>
                      <a:pt x="3200" y="22"/>
                      <a:pt x="3046" y="11"/>
                      <a:pt x="2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759;p47">
                <a:extLst>
                  <a:ext uri="{FF2B5EF4-FFF2-40B4-BE49-F238E27FC236}">
                    <a16:creationId xmlns:a16="http://schemas.microsoft.com/office/drawing/2014/main" id="{D16309D1-3712-43E2-9340-D3CD6A3F7A55}"/>
                  </a:ext>
                </a:extLst>
              </p:cNvPr>
              <p:cNvSpPr/>
              <p:nvPr/>
            </p:nvSpPr>
            <p:spPr>
              <a:xfrm>
                <a:off x="-29900" y="1837275"/>
                <a:ext cx="775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32" extrusionOk="0">
                    <a:moveTo>
                      <a:pt x="30" y="0"/>
                    </a:moveTo>
                    <a:cubicBezTo>
                      <a:pt x="18" y="39"/>
                      <a:pt x="12" y="75"/>
                      <a:pt x="1" y="110"/>
                    </a:cubicBezTo>
                    <a:cubicBezTo>
                      <a:pt x="54" y="114"/>
                      <a:pt x="112" y="117"/>
                      <a:pt x="165" y="125"/>
                    </a:cubicBezTo>
                    <a:cubicBezTo>
                      <a:pt x="119" y="82"/>
                      <a:pt x="72" y="43"/>
                      <a:pt x="30" y="0"/>
                    </a:cubicBezTo>
                    <a:close/>
                    <a:moveTo>
                      <a:pt x="2921" y="15"/>
                    </a:moveTo>
                    <a:lnTo>
                      <a:pt x="2921" y="15"/>
                    </a:lnTo>
                    <a:cubicBezTo>
                      <a:pt x="2957" y="86"/>
                      <a:pt x="2974" y="157"/>
                      <a:pt x="2982" y="232"/>
                    </a:cubicBezTo>
                    <a:cubicBezTo>
                      <a:pt x="3021" y="199"/>
                      <a:pt x="3060" y="164"/>
                      <a:pt x="3103" y="128"/>
                    </a:cubicBezTo>
                    <a:cubicBezTo>
                      <a:pt x="3043" y="92"/>
                      <a:pt x="2982" y="53"/>
                      <a:pt x="2921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760;p47">
                <a:extLst>
                  <a:ext uri="{FF2B5EF4-FFF2-40B4-BE49-F238E27FC236}">
                    <a16:creationId xmlns:a16="http://schemas.microsoft.com/office/drawing/2014/main" id="{BD6D93E4-11BE-4CC6-A29B-D880C66E667F}"/>
                  </a:ext>
                </a:extLst>
              </p:cNvPr>
              <p:cNvSpPr/>
              <p:nvPr/>
            </p:nvSpPr>
            <p:spPr>
              <a:xfrm>
                <a:off x="-111100" y="1731625"/>
                <a:ext cx="167450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54" extrusionOk="0">
                    <a:moveTo>
                      <a:pt x="1516" y="0"/>
                    </a:moveTo>
                    <a:cubicBezTo>
                      <a:pt x="999" y="0"/>
                      <a:pt x="635" y="222"/>
                      <a:pt x="1234" y="714"/>
                    </a:cubicBezTo>
                    <a:cubicBezTo>
                      <a:pt x="1273" y="749"/>
                      <a:pt x="1313" y="782"/>
                      <a:pt x="1352" y="813"/>
                    </a:cubicBezTo>
                    <a:cubicBezTo>
                      <a:pt x="2193" y="1506"/>
                      <a:pt x="3120" y="2365"/>
                      <a:pt x="3299" y="3406"/>
                    </a:cubicBezTo>
                    <a:cubicBezTo>
                      <a:pt x="4429" y="3410"/>
                      <a:pt x="5563" y="3420"/>
                      <a:pt x="6697" y="3438"/>
                    </a:cubicBezTo>
                    <a:cubicBezTo>
                      <a:pt x="6533" y="3374"/>
                      <a:pt x="6362" y="3331"/>
                      <a:pt x="6209" y="3321"/>
                    </a:cubicBezTo>
                    <a:cubicBezTo>
                      <a:pt x="5029" y="2350"/>
                      <a:pt x="3852" y="1384"/>
                      <a:pt x="2671" y="418"/>
                    </a:cubicBezTo>
                    <a:cubicBezTo>
                      <a:pt x="2621" y="375"/>
                      <a:pt x="2572" y="336"/>
                      <a:pt x="2525" y="296"/>
                    </a:cubicBezTo>
                    <a:cubicBezTo>
                      <a:pt x="2286" y="104"/>
                      <a:pt x="1866" y="0"/>
                      <a:pt x="1516" y="0"/>
                    </a:cubicBezTo>
                    <a:close/>
                    <a:moveTo>
                      <a:pt x="4425" y="5075"/>
                    </a:moveTo>
                    <a:cubicBezTo>
                      <a:pt x="4333" y="5278"/>
                      <a:pt x="4055" y="5446"/>
                      <a:pt x="3620" y="5446"/>
                    </a:cubicBezTo>
                    <a:cubicBezTo>
                      <a:pt x="3577" y="5446"/>
                      <a:pt x="3531" y="5442"/>
                      <a:pt x="3484" y="5439"/>
                    </a:cubicBezTo>
                    <a:cubicBezTo>
                      <a:pt x="3388" y="5431"/>
                      <a:pt x="3291" y="5428"/>
                      <a:pt x="3192" y="5421"/>
                    </a:cubicBezTo>
                    <a:cubicBezTo>
                      <a:pt x="2086" y="6515"/>
                      <a:pt x="1020" y="7649"/>
                      <a:pt x="1" y="8826"/>
                    </a:cubicBezTo>
                    <a:cubicBezTo>
                      <a:pt x="240" y="9157"/>
                      <a:pt x="828" y="9453"/>
                      <a:pt x="1263" y="9453"/>
                    </a:cubicBezTo>
                    <a:cubicBezTo>
                      <a:pt x="1423" y="9453"/>
                      <a:pt x="1563" y="9410"/>
                      <a:pt x="1655" y="9321"/>
                    </a:cubicBezTo>
                    <a:cubicBezTo>
                      <a:pt x="2076" y="8908"/>
                      <a:pt x="2621" y="8423"/>
                      <a:pt x="3156" y="7888"/>
                    </a:cubicBezTo>
                    <a:cubicBezTo>
                      <a:pt x="4233" y="6907"/>
                      <a:pt x="5356" y="5980"/>
                      <a:pt x="6526" y="5107"/>
                    </a:cubicBezTo>
                    <a:cubicBezTo>
                      <a:pt x="5827" y="5092"/>
                      <a:pt x="5124" y="5082"/>
                      <a:pt x="4425" y="50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761;p47">
                <a:extLst>
                  <a:ext uri="{FF2B5EF4-FFF2-40B4-BE49-F238E27FC236}">
                    <a16:creationId xmlns:a16="http://schemas.microsoft.com/office/drawing/2014/main" id="{BD99CFD1-3292-438C-85F2-4434A64AF60A}"/>
                  </a:ext>
                </a:extLst>
              </p:cNvPr>
              <p:cNvSpPr/>
              <p:nvPr/>
            </p:nvSpPr>
            <p:spPr>
              <a:xfrm>
                <a:off x="-29175" y="1816775"/>
                <a:ext cx="1133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701" extrusionOk="0">
                    <a:moveTo>
                      <a:pt x="2892" y="835"/>
                    </a:moveTo>
                    <a:lnTo>
                      <a:pt x="2892" y="835"/>
                    </a:lnTo>
                    <a:cubicBezTo>
                      <a:pt x="2953" y="873"/>
                      <a:pt x="3014" y="912"/>
                      <a:pt x="3074" y="948"/>
                    </a:cubicBezTo>
                    <a:cubicBezTo>
                      <a:pt x="3031" y="984"/>
                      <a:pt x="2992" y="1019"/>
                      <a:pt x="2953" y="1052"/>
                    </a:cubicBezTo>
                    <a:cubicBezTo>
                      <a:pt x="2945" y="977"/>
                      <a:pt x="2928" y="906"/>
                      <a:pt x="2892" y="835"/>
                    </a:cubicBezTo>
                    <a:close/>
                    <a:moveTo>
                      <a:pt x="22" y="0"/>
                    </a:moveTo>
                    <a:lnTo>
                      <a:pt x="22" y="0"/>
                    </a:lnTo>
                    <a:cubicBezTo>
                      <a:pt x="65" y="260"/>
                      <a:pt x="61" y="535"/>
                      <a:pt x="1" y="820"/>
                    </a:cubicBezTo>
                    <a:cubicBezTo>
                      <a:pt x="43" y="863"/>
                      <a:pt x="90" y="902"/>
                      <a:pt x="136" y="945"/>
                    </a:cubicBezTo>
                    <a:cubicBezTo>
                      <a:pt x="207" y="948"/>
                      <a:pt x="275" y="952"/>
                      <a:pt x="343" y="959"/>
                    </a:cubicBezTo>
                    <a:cubicBezTo>
                      <a:pt x="1038" y="1009"/>
                      <a:pt x="1284" y="1376"/>
                      <a:pt x="1148" y="1669"/>
                    </a:cubicBezTo>
                    <a:cubicBezTo>
                      <a:pt x="1847" y="1676"/>
                      <a:pt x="2550" y="1686"/>
                      <a:pt x="3249" y="1701"/>
                    </a:cubicBezTo>
                    <a:cubicBezTo>
                      <a:pt x="3544" y="1476"/>
                      <a:pt x="3844" y="1258"/>
                      <a:pt x="4148" y="1041"/>
                    </a:cubicBezTo>
                    <a:cubicBezTo>
                      <a:pt x="4533" y="770"/>
                      <a:pt x="4005" y="267"/>
                      <a:pt x="3420" y="32"/>
                    </a:cubicBezTo>
                    <a:cubicBezTo>
                      <a:pt x="2286" y="14"/>
                      <a:pt x="1152" y="4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762;p47">
                <a:extLst>
                  <a:ext uri="{FF2B5EF4-FFF2-40B4-BE49-F238E27FC236}">
                    <a16:creationId xmlns:a16="http://schemas.microsoft.com/office/drawing/2014/main" id="{22697756-024A-4167-B8B7-B13AFA03B57E}"/>
                  </a:ext>
                </a:extLst>
              </p:cNvPr>
              <p:cNvSpPr/>
              <p:nvPr/>
            </p:nvSpPr>
            <p:spPr>
              <a:xfrm>
                <a:off x="-480250" y="1858125"/>
                <a:ext cx="442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7698" h="850" extrusionOk="0">
                    <a:moveTo>
                      <a:pt x="16785" y="0"/>
                    </a:moveTo>
                    <a:cubicBezTo>
                      <a:pt x="11186" y="0"/>
                      <a:pt x="5589" y="203"/>
                      <a:pt x="0" y="606"/>
                    </a:cubicBezTo>
                    <a:cubicBezTo>
                      <a:pt x="254" y="746"/>
                      <a:pt x="561" y="849"/>
                      <a:pt x="821" y="849"/>
                    </a:cubicBezTo>
                    <a:cubicBezTo>
                      <a:pt x="860" y="849"/>
                      <a:pt x="895" y="845"/>
                      <a:pt x="931" y="842"/>
                    </a:cubicBezTo>
                    <a:cubicBezTo>
                      <a:pt x="4579" y="382"/>
                      <a:pt x="8245" y="150"/>
                      <a:pt x="11914" y="150"/>
                    </a:cubicBezTo>
                    <a:cubicBezTo>
                      <a:pt x="13775" y="150"/>
                      <a:pt x="15636" y="211"/>
                      <a:pt x="17498" y="328"/>
                    </a:cubicBezTo>
                    <a:cubicBezTo>
                      <a:pt x="17570" y="221"/>
                      <a:pt x="17637" y="114"/>
                      <a:pt x="17698" y="4"/>
                    </a:cubicBezTo>
                    <a:cubicBezTo>
                      <a:pt x="17394" y="4"/>
                      <a:pt x="17088" y="0"/>
                      <a:pt x="1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763;p47">
                <a:extLst>
                  <a:ext uri="{FF2B5EF4-FFF2-40B4-BE49-F238E27FC236}">
                    <a16:creationId xmlns:a16="http://schemas.microsoft.com/office/drawing/2014/main" id="{1C57A58A-D0E2-4752-B739-5D6A4E6EC539}"/>
                  </a:ext>
                </a:extLst>
              </p:cNvPr>
              <p:cNvSpPr/>
              <p:nvPr/>
            </p:nvSpPr>
            <p:spPr>
              <a:xfrm>
                <a:off x="-499600" y="1834600"/>
                <a:ext cx="4697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8789" h="1548" extrusionOk="0">
                    <a:moveTo>
                      <a:pt x="12399" y="0"/>
                    </a:moveTo>
                    <a:cubicBezTo>
                      <a:pt x="8534" y="0"/>
                      <a:pt x="4672" y="242"/>
                      <a:pt x="821" y="728"/>
                    </a:cubicBezTo>
                    <a:cubicBezTo>
                      <a:pt x="1" y="831"/>
                      <a:pt x="272" y="1269"/>
                      <a:pt x="774" y="1547"/>
                    </a:cubicBezTo>
                    <a:cubicBezTo>
                      <a:pt x="6363" y="1144"/>
                      <a:pt x="11960" y="941"/>
                      <a:pt x="17559" y="941"/>
                    </a:cubicBezTo>
                    <a:cubicBezTo>
                      <a:pt x="17862" y="941"/>
                      <a:pt x="18168" y="945"/>
                      <a:pt x="18472" y="945"/>
                    </a:cubicBezTo>
                    <a:cubicBezTo>
                      <a:pt x="18539" y="828"/>
                      <a:pt x="18600" y="710"/>
                      <a:pt x="18653" y="588"/>
                    </a:cubicBezTo>
                    <a:cubicBezTo>
                      <a:pt x="18711" y="464"/>
                      <a:pt x="18753" y="339"/>
                      <a:pt x="18789" y="217"/>
                    </a:cubicBezTo>
                    <a:cubicBezTo>
                      <a:pt x="16660" y="71"/>
                      <a:pt x="14528" y="0"/>
                      <a:pt x="12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764;p47">
                <a:extLst>
                  <a:ext uri="{FF2B5EF4-FFF2-40B4-BE49-F238E27FC236}">
                    <a16:creationId xmlns:a16="http://schemas.microsoft.com/office/drawing/2014/main" id="{344D186F-6F69-4921-B7D7-C14E090B382B}"/>
                  </a:ext>
                </a:extLst>
              </p:cNvPr>
              <p:cNvSpPr/>
              <p:nvPr/>
            </p:nvSpPr>
            <p:spPr>
              <a:xfrm>
                <a:off x="-42825" y="1858200"/>
                <a:ext cx="20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358" extrusionOk="0">
                    <a:moveTo>
                      <a:pt x="201" y="1"/>
                    </a:moveTo>
                    <a:cubicBezTo>
                      <a:pt x="140" y="111"/>
                      <a:pt x="73" y="218"/>
                      <a:pt x="1" y="325"/>
                    </a:cubicBezTo>
                    <a:cubicBezTo>
                      <a:pt x="154" y="336"/>
                      <a:pt x="308" y="347"/>
                      <a:pt x="461" y="358"/>
                    </a:cubicBezTo>
                    <a:cubicBezTo>
                      <a:pt x="582" y="240"/>
                      <a:pt x="700" y="122"/>
                      <a:pt x="821" y="4"/>
                    </a:cubicBezTo>
                    <a:cubicBezTo>
                      <a:pt x="614" y="1"/>
                      <a:pt x="407" y="1"/>
                      <a:pt x="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765;p47">
                <a:extLst>
                  <a:ext uri="{FF2B5EF4-FFF2-40B4-BE49-F238E27FC236}">
                    <a16:creationId xmlns:a16="http://schemas.microsoft.com/office/drawing/2014/main" id="{528BA6C1-64EC-486E-9990-5B5822EB00D4}"/>
                  </a:ext>
                </a:extLst>
              </p:cNvPr>
              <p:cNvSpPr/>
              <p:nvPr/>
            </p:nvSpPr>
            <p:spPr>
              <a:xfrm>
                <a:off x="-37825" y="1840025"/>
                <a:ext cx="238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32" extrusionOk="0">
                    <a:moveTo>
                      <a:pt x="318" y="0"/>
                    </a:moveTo>
                    <a:cubicBezTo>
                      <a:pt x="282" y="122"/>
                      <a:pt x="240" y="247"/>
                      <a:pt x="182" y="371"/>
                    </a:cubicBezTo>
                    <a:cubicBezTo>
                      <a:pt x="129" y="493"/>
                      <a:pt x="68" y="611"/>
                      <a:pt x="1" y="728"/>
                    </a:cubicBezTo>
                    <a:cubicBezTo>
                      <a:pt x="207" y="728"/>
                      <a:pt x="414" y="728"/>
                      <a:pt x="621" y="731"/>
                    </a:cubicBezTo>
                    <a:cubicBezTo>
                      <a:pt x="732" y="624"/>
                      <a:pt x="842" y="517"/>
                      <a:pt x="953" y="410"/>
                    </a:cubicBezTo>
                    <a:cubicBezTo>
                      <a:pt x="792" y="279"/>
                      <a:pt x="635" y="147"/>
                      <a:pt x="482" y="15"/>
                    </a:cubicBezTo>
                    <a:cubicBezTo>
                      <a:pt x="429" y="7"/>
                      <a:pt x="371" y="4"/>
                      <a:pt x="3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766;p47">
                <a:extLst>
                  <a:ext uri="{FF2B5EF4-FFF2-40B4-BE49-F238E27FC236}">
                    <a16:creationId xmlns:a16="http://schemas.microsoft.com/office/drawing/2014/main" id="{9D651627-321F-43A3-9661-6DC10894E851}"/>
                  </a:ext>
                </a:extLst>
              </p:cNvPr>
              <p:cNvSpPr/>
              <p:nvPr/>
            </p:nvSpPr>
            <p:spPr>
              <a:xfrm>
                <a:off x="-31300" y="1858300"/>
                <a:ext cx="308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379" extrusionOk="0">
                    <a:moveTo>
                      <a:pt x="360" y="0"/>
                    </a:moveTo>
                    <a:cubicBezTo>
                      <a:pt x="239" y="118"/>
                      <a:pt x="121" y="236"/>
                      <a:pt x="0" y="354"/>
                    </a:cubicBezTo>
                    <a:cubicBezTo>
                      <a:pt x="99" y="361"/>
                      <a:pt x="196" y="364"/>
                      <a:pt x="292" y="372"/>
                    </a:cubicBezTo>
                    <a:cubicBezTo>
                      <a:pt x="339" y="375"/>
                      <a:pt x="385" y="379"/>
                      <a:pt x="428" y="379"/>
                    </a:cubicBezTo>
                    <a:cubicBezTo>
                      <a:pt x="863" y="379"/>
                      <a:pt x="1141" y="211"/>
                      <a:pt x="1233" y="8"/>
                    </a:cubicBezTo>
                    <a:cubicBezTo>
                      <a:pt x="941" y="4"/>
                      <a:pt x="652" y="0"/>
                      <a:pt x="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767;p47">
                <a:extLst>
                  <a:ext uri="{FF2B5EF4-FFF2-40B4-BE49-F238E27FC236}">
                    <a16:creationId xmlns:a16="http://schemas.microsoft.com/office/drawing/2014/main" id="{8C006B2A-3A38-483B-B5E7-463F6DDAFBDC}"/>
                  </a:ext>
                </a:extLst>
              </p:cNvPr>
              <p:cNvSpPr/>
              <p:nvPr/>
            </p:nvSpPr>
            <p:spPr>
              <a:xfrm>
                <a:off x="-25800" y="1840400"/>
                <a:ext cx="287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7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4" y="132"/>
                      <a:pt x="311" y="264"/>
                      <a:pt x="472" y="395"/>
                    </a:cubicBezTo>
                    <a:cubicBezTo>
                      <a:pt x="361" y="502"/>
                      <a:pt x="251" y="609"/>
                      <a:pt x="140" y="716"/>
                    </a:cubicBezTo>
                    <a:cubicBezTo>
                      <a:pt x="432" y="716"/>
                      <a:pt x="721" y="720"/>
                      <a:pt x="1013" y="724"/>
                    </a:cubicBezTo>
                    <a:cubicBezTo>
                      <a:pt x="1149" y="431"/>
                      <a:pt x="903" y="64"/>
                      <a:pt x="208" y="14"/>
                    </a:cubicBezTo>
                    <a:cubicBezTo>
                      <a:pt x="140" y="7"/>
                      <a:pt x="72" y="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92D59B-50AB-43D3-903A-3264022F7961}"/>
                </a:ext>
              </a:extLst>
            </p:cNvPr>
            <p:cNvSpPr txBox="1"/>
            <p:nvPr/>
          </p:nvSpPr>
          <p:spPr>
            <a:xfrm>
              <a:off x="2541426" y="914377"/>
              <a:ext cx="64785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 w="0"/>
                  <a:solidFill>
                    <a:srgbClr val="1C4587"/>
                  </a:solidFill>
                  <a:effectLst>
                    <a:outerShdw blurRad="38100" dist="19050" dir="2700000" algn="tl" rotWithShape="0">
                      <a:srgbClr val="1C4587">
                        <a:alpha val="40000"/>
                      </a:srgbClr>
                    </a:outerShdw>
                  </a:effectLst>
                  <a:uLnTx/>
                  <a:uFillTx/>
                  <a:latin typeface="Itim" panose="020B0604020202020204" charset="-34"/>
                  <a:ea typeface="+mn-ea"/>
                  <a:cs typeface="Itim" panose="020B0604020202020204" charset="-34"/>
                  <a:sym typeface="Arial"/>
                </a:rPr>
                <a:t>Yes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6D6E64AF-DB72-446B-824B-DDA876DBFB5C}"/>
              </a:ext>
            </a:extLst>
          </p:cNvPr>
          <p:cNvGrpSpPr/>
          <p:nvPr/>
        </p:nvGrpSpPr>
        <p:grpSpPr>
          <a:xfrm>
            <a:off x="7493550" y="2264730"/>
            <a:ext cx="1144499" cy="755024"/>
            <a:chOff x="5434425" y="736947"/>
            <a:chExt cx="858374" cy="566268"/>
          </a:xfrm>
        </p:grpSpPr>
        <p:grpSp>
          <p:nvGrpSpPr>
            <p:cNvPr id="90" name="Google Shape;1754;p47">
              <a:extLst>
                <a:ext uri="{FF2B5EF4-FFF2-40B4-BE49-F238E27FC236}">
                  <a16:creationId xmlns:a16="http://schemas.microsoft.com/office/drawing/2014/main" id="{ACC7EFB4-D2A7-4B62-8AB1-EF9F59B9403F}"/>
                </a:ext>
              </a:extLst>
            </p:cNvPr>
            <p:cNvGrpSpPr/>
            <p:nvPr/>
          </p:nvGrpSpPr>
          <p:grpSpPr>
            <a:xfrm rot="4288049">
              <a:off x="5271792" y="899580"/>
              <a:ext cx="566268" cy="241002"/>
              <a:chOff x="-516100" y="1709250"/>
              <a:chExt cx="649725" cy="287875"/>
            </a:xfrm>
          </p:grpSpPr>
          <p:sp>
            <p:nvSpPr>
              <p:cNvPr id="91" name="Google Shape;1755;p47">
                <a:extLst>
                  <a:ext uri="{FF2B5EF4-FFF2-40B4-BE49-F238E27FC236}">
                    <a16:creationId xmlns:a16="http://schemas.microsoft.com/office/drawing/2014/main" id="{08FB4D02-0435-4238-B2AC-152CB6780447}"/>
                  </a:ext>
                </a:extLst>
              </p:cNvPr>
              <p:cNvSpPr/>
              <p:nvPr/>
            </p:nvSpPr>
            <p:spPr>
              <a:xfrm>
                <a:off x="-516100" y="1816650"/>
                <a:ext cx="649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291" extrusionOk="0">
                    <a:moveTo>
                      <a:pt x="25062" y="101"/>
                    </a:moveTo>
                    <a:cubicBezTo>
                      <a:pt x="25080" y="137"/>
                      <a:pt x="25093" y="176"/>
                      <a:pt x="25108" y="215"/>
                    </a:cubicBezTo>
                    <a:cubicBezTo>
                      <a:pt x="25182" y="468"/>
                      <a:pt x="25133" y="728"/>
                      <a:pt x="24997" y="985"/>
                    </a:cubicBezTo>
                    <a:cubicBezTo>
                      <a:pt x="24943" y="1146"/>
                      <a:pt x="24837" y="1296"/>
                      <a:pt x="24698" y="1413"/>
                    </a:cubicBezTo>
                    <a:cubicBezTo>
                      <a:pt x="24605" y="1524"/>
                      <a:pt x="24502" y="1631"/>
                      <a:pt x="24387" y="1738"/>
                    </a:cubicBezTo>
                    <a:cubicBezTo>
                      <a:pt x="25246" y="1659"/>
                      <a:pt x="25988" y="279"/>
                      <a:pt x="25062" y="101"/>
                    </a:cubicBezTo>
                    <a:close/>
                    <a:moveTo>
                      <a:pt x="18622" y="1"/>
                    </a:moveTo>
                    <a:cubicBezTo>
                      <a:pt x="12995" y="9"/>
                      <a:pt x="7375" y="215"/>
                      <a:pt x="1763" y="629"/>
                    </a:cubicBezTo>
                    <a:cubicBezTo>
                      <a:pt x="864" y="693"/>
                      <a:pt x="1" y="2290"/>
                      <a:pt x="1085" y="2290"/>
                    </a:cubicBezTo>
                    <a:cubicBezTo>
                      <a:pt x="1113" y="2290"/>
                      <a:pt x="1142" y="2287"/>
                      <a:pt x="1174" y="2287"/>
                    </a:cubicBezTo>
                    <a:cubicBezTo>
                      <a:pt x="1263" y="2280"/>
                      <a:pt x="1349" y="2273"/>
                      <a:pt x="1434" y="2265"/>
                    </a:cubicBezTo>
                    <a:cubicBezTo>
                      <a:pt x="932" y="1987"/>
                      <a:pt x="661" y="1549"/>
                      <a:pt x="1481" y="1446"/>
                    </a:cubicBezTo>
                    <a:cubicBezTo>
                      <a:pt x="5332" y="960"/>
                      <a:pt x="9194" y="718"/>
                      <a:pt x="13059" y="718"/>
                    </a:cubicBezTo>
                    <a:cubicBezTo>
                      <a:pt x="15188" y="718"/>
                      <a:pt x="17320" y="789"/>
                      <a:pt x="19449" y="935"/>
                    </a:cubicBezTo>
                    <a:cubicBezTo>
                      <a:pt x="19460" y="900"/>
                      <a:pt x="19466" y="864"/>
                      <a:pt x="19478" y="825"/>
                    </a:cubicBezTo>
                    <a:cubicBezTo>
                      <a:pt x="19182" y="561"/>
                      <a:pt x="18897" y="287"/>
                      <a:pt x="186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756;p47">
                <a:extLst>
                  <a:ext uri="{FF2B5EF4-FFF2-40B4-BE49-F238E27FC236}">
                    <a16:creationId xmlns:a16="http://schemas.microsoft.com/office/drawing/2014/main" id="{04474B9D-13F2-4304-83B8-DA906F929D08}"/>
                  </a:ext>
                </a:extLst>
              </p:cNvPr>
              <p:cNvSpPr/>
              <p:nvPr/>
            </p:nvSpPr>
            <p:spPr>
              <a:xfrm>
                <a:off x="-139975" y="1709250"/>
                <a:ext cx="250425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1515" extrusionOk="0">
                    <a:moveTo>
                      <a:pt x="2290" y="1"/>
                    </a:moveTo>
                    <a:cubicBezTo>
                      <a:pt x="1644" y="1"/>
                      <a:pt x="899" y="617"/>
                      <a:pt x="1273" y="1252"/>
                    </a:cubicBezTo>
                    <a:cubicBezTo>
                      <a:pt x="1926" y="2368"/>
                      <a:pt x="2696" y="3385"/>
                      <a:pt x="3577" y="4297"/>
                    </a:cubicBezTo>
                    <a:lnTo>
                      <a:pt x="3758" y="4297"/>
                    </a:lnTo>
                    <a:cubicBezTo>
                      <a:pt x="3990" y="4297"/>
                      <a:pt x="4222" y="4297"/>
                      <a:pt x="4454" y="4301"/>
                    </a:cubicBezTo>
                    <a:cubicBezTo>
                      <a:pt x="4275" y="3260"/>
                      <a:pt x="3348" y="2401"/>
                      <a:pt x="2507" y="1708"/>
                    </a:cubicBezTo>
                    <a:cubicBezTo>
                      <a:pt x="2468" y="1677"/>
                      <a:pt x="2428" y="1644"/>
                      <a:pt x="2389" y="1609"/>
                    </a:cubicBezTo>
                    <a:cubicBezTo>
                      <a:pt x="1790" y="1117"/>
                      <a:pt x="2154" y="895"/>
                      <a:pt x="2671" y="895"/>
                    </a:cubicBezTo>
                    <a:cubicBezTo>
                      <a:pt x="3021" y="895"/>
                      <a:pt x="3441" y="999"/>
                      <a:pt x="3680" y="1191"/>
                    </a:cubicBezTo>
                    <a:cubicBezTo>
                      <a:pt x="3727" y="1231"/>
                      <a:pt x="3776" y="1270"/>
                      <a:pt x="3826" y="1313"/>
                    </a:cubicBezTo>
                    <a:cubicBezTo>
                      <a:pt x="5007" y="2279"/>
                      <a:pt x="6184" y="3245"/>
                      <a:pt x="7364" y="4216"/>
                    </a:cubicBezTo>
                    <a:cubicBezTo>
                      <a:pt x="7517" y="4226"/>
                      <a:pt x="7688" y="4269"/>
                      <a:pt x="7852" y="4333"/>
                    </a:cubicBezTo>
                    <a:cubicBezTo>
                      <a:pt x="8511" y="4347"/>
                      <a:pt x="9174" y="4361"/>
                      <a:pt x="9834" y="4379"/>
                    </a:cubicBezTo>
                    <a:cubicBezTo>
                      <a:pt x="9902" y="4379"/>
                      <a:pt x="9963" y="4387"/>
                      <a:pt x="10017" y="4397"/>
                    </a:cubicBezTo>
                    <a:cubicBezTo>
                      <a:pt x="9863" y="4076"/>
                      <a:pt x="9542" y="3948"/>
                      <a:pt x="9204" y="3948"/>
                    </a:cubicBezTo>
                    <a:cubicBezTo>
                      <a:pt x="9093" y="3948"/>
                      <a:pt x="8979" y="3962"/>
                      <a:pt x="8868" y="3987"/>
                    </a:cubicBezTo>
                    <a:cubicBezTo>
                      <a:pt x="6818" y="2697"/>
                      <a:pt x="4771" y="1405"/>
                      <a:pt x="2721" y="115"/>
                    </a:cubicBezTo>
                    <a:cubicBezTo>
                      <a:pt x="2593" y="36"/>
                      <a:pt x="2443" y="1"/>
                      <a:pt x="2290" y="1"/>
                    </a:cubicBezTo>
                    <a:close/>
                    <a:moveTo>
                      <a:pt x="7681" y="6002"/>
                    </a:moveTo>
                    <a:cubicBezTo>
                      <a:pt x="6511" y="6875"/>
                      <a:pt x="5388" y="7802"/>
                      <a:pt x="4311" y="8783"/>
                    </a:cubicBezTo>
                    <a:cubicBezTo>
                      <a:pt x="3776" y="9318"/>
                      <a:pt x="3231" y="9803"/>
                      <a:pt x="2810" y="10216"/>
                    </a:cubicBezTo>
                    <a:cubicBezTo>
                      <a:pt x="2718" y="10305"/>
                      <a:pt x="2578" y="10348"/>
                      <a:pt x="2418" y="10348"/>
                    </a:cubicBezTo>
                    <a:cubicBezTo>
                      <a:pt x="1983" y="10348"/>
                      <a:pt x="1395" y="10052"/>
                      <a:pt x="1156" y="9721"/>
                    </a:cubicBezTo>
                    <a:cubicBezTo>
                      <a:pt x="959" y="9942"/>
                      <a:pt x="766" y="10170"/>
                      <a:pt x="574" y="10394"/>
                    </a:cubicBezTo>
                    <a:cubicBezTo>
                      <a:pt x="1" y="11079"/>
                      <a:pt x="695" y="11515"/>
                      <a:pt x="1370" y="11515"/>
                    </a:cubicBezTo>
                    <a:cubicBezTo>
                      <a:pt x="1619" y="11515"/>
                      <a:pt x="1862" y="11457"/>
                      <a:pt x="2043" y="11329"/>
                    </a:cubicBezTo>
                    <a:cubicBezTo>
                      <a:pt x="3798" y="10074"/>
                      <a:pt x="5577" y="8844"/>
                      <a:pt x="7299" y="7546"/>
                    </a:cubicBezTo>
                    <a:cubicBezTo>
                      <a:pt x="7716" y="7232"/>
                      <a:pt x="8665" y="6672"/>
                      <a:pt x="9342" y="6034"/>
                    </a:cubicBezTo>
                    <a:cubicBezTo>
                      <a:pt x="9317" y="6034"/>
                      <a:pt x="9293" y="6038"/>
                      <a:pt x="9268" y="6038"/>
                    </a:cubicBezTo>
                    <a:lnTo>
                      <a:pt x="9250" y="6038"/>
                    </a:lnTo>
                    <a:cubicBezTo>
                      <a:pt x="8725" y="6023"/>
                      <a:pt x="8205" y="6013"/>
                      <a:pt x="7681" y="6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757;p47">
                <a:extLst>
                  <a:ext uri="{FF2B5EF4-FFF2-40B4-BE49-F238E27FC236}">
                    <a16:creationId xmlns:a16="http://schemas.microsoft.com/office/drawing/2014/main" id="{03DF721E-4148-4E46-8958-84E8880B10D7}"/>
                  </a:ext>
                </a:extLst>
              </p:cNvPr>
              <p:cNvSpPr/>
              <p:nvPr/>
            </p:nvSpPr>
            <p:spPr>
              <a:xfrm>
                <a:off x="-50575" y="1816650"/>
                <a:ext cx="1640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742" extrusionOk="0">
                    <a:moveTo>
                      <a:pt x="1" y="1"/>
                    </a:moveTo>
                    <a:cubicBezTo>
                      <a:pt x="276" y="287"/>
                      <a:pt x="561" y="561"/>
                      <a:pt x="857" y="825"/>
                    </a:cubicBezTo>
                    <a:cubicBezTo>
                      <a:pt x="917" y="540"/>
                      <a:pt x="921" y="265"/>
                      <a:pt x="878" y="5"/>
                    </a:cubicBezTo>
                    <a:cubicBezTo>
                      <a:pt x="646" y="1"/>
                      <a:pt x="414" y="1"/>
                      <a:pt x="182" y="1"/>
                    </a:cubicBezTo>
                    <a:close/>
                    <a:moveTo>
                      <a:pt x="4276" y="37"/>
                    </a:moveTo>
                    <a:lnTo>
                      <a:pt x="4276" y="37"/>
                    </a:lnTo>
                    <a:cubicBezTo>
                      <a:pt x="4861" y="272"/>
                      <a:pt x="5389" y="775"/>
                      <a:pt x="5004" y="1046"/>
                    </a:cubicBezTo>
                    <a:cubicBezTo>
                      <a:pt x="4700" y="1263"/>
                      <a:pt x="4400" y="1481"/>
                      <a:pt x="4105" y="1706"/>
                    </a:cubicBezTo>
                    <a:cubicBezTo>
                      <a:pt x="4629" y="1717"/>
                      <a:pt x="5149" y="1727"/>
                      <a:pt x="5674" y="1742"/>
                    </a:cubicBezTo>
                    <a:lnTo>
                      <a:pt x="5692" y="1742"/>
                    </a:lnTo>
                    <a:cubicBezTo>
                      <a:pt x="5717" y="1742"/>
                      <a:pt x="5741" y="1738"/>
                      <a:pt x="5766" y="1738"/>
                    </a:cubicBezTo>
                    <a:cubicBezTo>
                      <a:pt x="5881" y="1631"/>
                      <a:pt x="5984" y="1524"/>
                      <a:pt x="6077" y="1413"/>
                    </a:cubicBezTo>
                    <a:cubicBezTo>
                      <a:pt x="6216" y="1296"/>
                      <a:pt x="6322" y="1146"/>
                      <a:pt x="6376" y="985"/>
                    </a:cubicBezTo>
                    <a:cubicBezTo>
                      <a:pt x="6512" y="728"/>
                      <a:pt x="6561" y="468"/>
                      <a:pt x="6487" y="215"/>
                    </a:cubicBezTo>
                    <a:cubicBezTo>
                      <a:pt x="6472" y="176"/>
                      <a:pt x="6459" y="137"/>
                      <a:pt x="6441" y="101"/>
                    </a:cubicBezTo>
                    <a:cubicBezTo>
                      <a:pt x="6387" y="91"/>
                      <a:pt x="6326" y="83"/>
                      <a:pt x="6258" y="83"/>
                    </a:cubicBezTo>
                    <a:cubicBezTo>
                      <a:pt x="5598" y="65"/>
                      <a:pt x="4935" y="51"/>
                      <a:pt x="4276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758;p47">
                <a:extLst>
                  <a:ext uri="{FF2B5EF4-FFF2-40B4-BE49-F238E27FC236}">
                    <a16:creationId xmlns:a16="http://schemas.microsoft.com/office/drawing/2014/main" id="{A95D2FEF-8EB6-4F66-AFE7-36E607BC5E34}"/>
                  </a:ext>
                </a:extLst>
              </p:cNvPr>
              <p:cNvSpPr/>
              <p:nvPr/>
            </p:nvSpPr>
            <p:spPr>
              <a:xfrm>
                <a:off x="-115125" y="1866325"/>
                <a:ext cx="83850" cy="859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438" extrusionOk="0">
                    <a:moveTo>
                      <a:pt x="2893" y="0"/>
                    </a:moveTo>
                    <a:cubicBezTo>
                      <a:pt x="2515" y="568"/>
                      <a:pt x="2015" y="1109"/>
                      <a:pt x="1502" y="1616"/>
                    </a:cubicBezTo>
                    <a:cubicBezTo>
                      <a:pt x="1049" y="2033"/>
                      <a:pt x="603" y="2461"/>
                      <a:pt x="165" y="2896"/>
                    </a:cubicBezTo>
                    <a:cubicBezTo>
                      <a:pt x="1" y="3060"/>
                      <a:pt x="29" y="3252"/>
                      <a:pt x="162" y="3438"/>
                    </a:cubicBezTo>
                    <a:cubicBezTo>
                      <a:pt x="1181" y="2261"/>
                      <a:pt x="2247" y="1127"/>
                      <a:pt x="3353" y="33"/>
                    </a:cubicBezTo>
                    <a:cubicBezTo>
                      <a:pt x="3200" y="22"/>
                      <a:pt x="3046" y="11"/>
                      <a:pt x="2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759;p47">
                <a:extLst>
                  <a:ext uri="{FF2B5EF4-FFF2-40B4-BE49-F238E27FC236}">
                    <a16:creationId xmlns:a16="http://schemas.microsoft.com/office/drawing/2014/main" id="{B4439A93-1E9D-4703-A206-82B51102C954}"/>
                  </a:ext>
                </a:extLst>
              </p:cNvPr>
              <p:cNvSpPr/>
              <p:nvPr/>
            </p:nvSpPr>
            <p:spPr>
              <a:xfrm>
                <a:off x="-29900" y="1837275"/>
                <a:ext cx="775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32" extrusionOk="0">
                    <a:moveTo>
                      <a:pt x="30" y="0"/>
                    </a:moveTo>
                    <a:cubicBezTo>
                      <a:pt x="18" y="39"/>
                      <a:pt x="12" y="75"/>
                      <a:pt x="1" y="110"/>
                    </a:cubicBezTo>
                    <a:cubicBezTo>
                      <a:pt x="54" y="114"/>
                      <a:pt x="112" y="117"/>
                      <a:pt x="165" y="125"/>
                    </a:cubicBezTo>
                    <a:cubicBezTo>
                      <a:pt x="119" y="82"/>
                      <a:pt x="72" y="43"/>
                      <a:pt x="30" y="0"/>
                    </a:cubicBezTo>
                    <a:close/>
                    <a:moveTo>
                      <a:pt x="2921" y="15"/>
                    </a:moveTo>
                    <a:lnTo>
                      <a:pt x="2921" y="15"/>
                    </a:lnTo>
                    <a:cubicBezTo>
                      <a:pt x="2957" y="86"/>
                      <a:pt x="2974" y="157"/>
                      <a:pt x="2982" y="232"/>
                    </a:cubicBezTo>
                    <a:cubicBezTo>
                      <a:pt x="3021" y="199"/>
                      <a:pt x="3060" y="164"/>
                      <a:pt x="3103" y="128"/>
                    </a:cubicBezTo>
                    <a:cubicBezTo>
                      <a:pt x="3043" y="92"/>
                      <a:pt x="2982" y="53"/>
                      <a:pt x="2921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760;p47">
                <a:extLst>
                  <a:ext uri="{FF2B5EF4-FFF2-40B4-BE49-F238E27FC236}">
                    <a16:creationId xmlns:a16="http://schemas.microsoft.com/office/drawing/2014/main" id="{EC9C24B9-F971-4E42-8D2B-B35A21982554}"/>
                  </a:ext>
                </a:extLst>
              </p:cNvPr>
              <p:cNvSpPr/>
              <p:nvPr/>
            </p:nvSpPr>
            <p:spPr>
              <a:xfrm>
                <a:off x="-111100" y="1731625"/>
                <a:ext cx="167450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54" extrusionOk="0">
                    <a:moveTo>
                      <a:pt x="1516" y="0"/>
                    </a:moveTo>
                    <a:cubicBezTo>
                      <a:pt x="999" y="0"/>
                      <a:pt x="635" y="222"/>
                      <a:pt x="1234" y="714"/>
                    </a:cubicBezTo>
                    <a:cubicBezTo>
                      <a:pt x="1273" y="749"/>
                      <a:pt x="1313" y="782"/>
                      <a:pt x="1352" y="813"/>
                    </a:cubicBezTo>
                    <a:cubicBezTo>
                      <a:pt x="2193" y="1506"/>
                      <a:pt x="3120" y="2365"/>
                      <a:pt x="3299" y="3406"/>
                    </a:cubicBezTo>
                    <a:cubicBezTo>
                      <a:pt x="4429" y="3410"/>
                      <a:pt x="5563" y="3420"/>
                      <a:pt x="6697" y="3438"/>
                    </a:cubicBezTo>
                    <a:cubicBezTo>
                      <a:pt x="6533" y="3374"/>
                      <a:pt x="6362" y="3331"/>
                      <a:pt x="6209" y="3321"/>
                    </a:cubicBezTo>
                    <a:cubicBezTo>
                      <a:pt x="5029" y="2350"/>
                      <a:pt x="3852" y="1384"/>
                      <a:pt x="2671" y="418"/>
                    </a:cubicBezTo>
                    <a:cubicBezTo>
                      <a:pt x="2621" y="375"/>
                      <a:pt x="2572" y="336"/>
                      <a:pt x="2525" y="296"/>
                    </a:cubicBezTo>
                    <a:cubicBezTo>
                      <a:pt x="2286" y="104"/>
                      <a:pt x="1866" y="0"/>
                      <a:pt x="1516" y="0"/>
                    </a:cubicBezTo>
                    <a:close/>
                    <a:moveTo>
                      <a:pt x="4425" y="5075"/>
                    </a:moveTo>
                    <a:cubicBezTo>
                      <a:pt x="4333" y="5278"/>
                      <a:pt x="4055" y="5446"/>
                      <a:pt x="3620" y="5446"/>
                    </a:cubicBezTo>
                    <a:cubicBezTo>
                      <a:pt x="3577" y="5446"/>
                      <a:pt x="3531" y="5442"/>
                      <a:pt x="3484" y="5439"/>
                    </a:cubicBezTo>
                    <a:cubicBezTo>
                      <a:pt x="3388" y="5431"/>
                      <a:pt x="3291" y="5428"/>
                      <a:pt x="3192" y="5421"/>
                    </a:cubicBezTo>
                    <a:cubicBezTo>
                      <a:pt x="2086" y="6515"/>
                      <a:pt x="1020" y="7649"/>
                      <a:pt x="1" y="8826"/>
                    </a:cubicBezTo>
                    <a:cubicBezTo>
                      <a:pt x="240" y="9157"/>
                      <a:pt x="828" y="9453"/>
                      <a:pt x="1263" y="9453"/>
                    </a:cubicBezTo>
                    <a:cubicBezTo>
                      <a:pt x="1423" y="9453"/>
                      <a:pt x="1563" y="9410"/>
                      <a:pt x="1655" y="9321"/>
                    </a:cubicBezTo>
                    <a:cubicBezTo>
                      <a:pt x="2076" y="8908"/>
                      <a:pt x="2621" y="8423"/>
                      <a:pt x="3156" y="7888"/>
                    </a:cubicBezTo>
                    <a:cubicBezTo>
                      <a:pt x="4233" y="6907"/>
                      <a:pt x="5356" y="5980"/>
                      <a:pt x="6526" y="5107"/>
                    </a:cubicBezTo>
                    <a:cubicBezTo>
                      <a:pt x="5827" y="5092"/>
                      <a:pt x="5124" y="5082"/>
                      <a:pt x="4425" y="50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761;p47">
                <a:extLst>
                  <a:ext uri="{FF2B5EF4-FFF2-40B4-BE49-F238E27FC236}">
                    <a16:creationId xmlns:a16="http://schemas.microsoft.com/office/drawing/2014/main" id="{69577FDB-5178-4C11-A051-7C92AB20E70E}"/>
                  </a:ext>
                </a:extLst>
              </p:cNvPr>
              <p:cNvSpPr/>
              <p:nvPr/>
            </p:nvSpPr>
            <p:spPr>
              <a:xfrm>
                <a:off x="-29175" y="1816775"/>
                <a:ext cx="1133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701" extrusionOk="0">
                    <a:moveTo>
                      <a:pt x="2892" y="835"/>
                    </a:moveTo>
                    <a:lnTo>
                      <a:pt x="2892" y="835"/>
                    </a:lnTo>
                    <a:cubicBezTo>
                      <a:pt x="2953" y="873"/>
                      <a:pt x="3014" y="912"/>
                      <a:pt x="3074" y="948"/>
                    </a:cubicBezTo>
                    <a:cubicBezTo>
                      <a:pt x="3031" y="984"/>
                      <a:pt x="2992" y="1019"/>
                      <a:pt x="2953" y="1052"/>
                    </a:cubicBezTo>
                    <a:cubicBezTo>
                      <a:pt x="2945" y="977"/>
                      <a:pt x="2928" y="906"/>
                      <a:pt x="2892" y="835"/>
                    </a:cubicBezTo>
                    <a:close/>
                    <a:moveTo>
                      <a:pt x="22" y="0"/>
                    </a:moveTo>
                    <a:lnTo>
                      <a:pt x="22" y="0"/>
                    </a:lnTo>
                    <a:cubicBezTo>
                      <a:pt x="65" y="260"/>
                      <a:pt x="61" y="535"/>
                      <a:pt x="1" y="820"/>
                    </a:cubicBezTo>
                    <a:cubicBezTo>
                      <a:pt x="43" y="863"/>
                      <a:pt x="90" y="902"/>
                      <a:pt x="136" y="945"/>
                    </a:cubicBezTo>
                    <a:cubicBezTo>
                      <a:pt x="207" y="948"/>
                      <a:pt x="275" y="952"/>
                      <a:pt x="343" y="959"/>
                    </a:cubicBezTo>
                    <a:cubicBezTo>
                      <a:pt x="1038" y="1009"/>
                      <a:pt x="1284" y="1376"/>
                      <a:pt x="1148" y="1669"/>
                    </a:cubicBezTo>
                    <a:cubicBezTo>
                      <a:pt x="1847" y="1676"/>
                      <a:pt x="2550" y="1686"/>
                      <a:pt x="3249" y="1701"/>
                    </a:cubicBezTo>
                    <a:cubicBezTo>
                      <a:pt x="3544" y="1476"/>
                      <a:pt x="3844" y="1258"/>
                      <a:pt x="4148" y="1041"/>
                    </a:cubicBezTo>
                    <a:cubicBezTo>
                      <a:pt x="4533" y="770"/>
                      <a:pt x="4005" y="267"/>
                      <a:pt x="3420" y="32"/>
                    </a:cubicBezTo>
                    <a:cubicBezTo>
                      <a:pt x="2286" y="14"/>
                      <a:pt x="1152" y="4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762;p47">
                <a:extLst>
                  <a:ext uri="{FF2B5EF4-FFF2-40B4-BE49-F238E27FC236}">
                    <a16:creationId xmlns:a16="http://schemas.microsoft.com/office/drawing/2014/main" id="{FB9EA9DE-D1EF-4BA0-93D4-D0836D49FB10}"/>
                  </a:ext>
                </a:extLst>
              </p:cNvPr>
              <p:cNvSpPr/>
              <p:nvPr/>
            </p:nvSpPr>
            <p:spPr>
              <a:xfrm>
                <a:off x="-480250" y="1858125"/>
                <a:ext cx="442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7698" h="850" extrusionOk="0">
                    <a:moveTo>
                      <a:pt x="16785" y="0"/>
                    </a:moveTo>
                    <a:cubicBezTo>
                      <a:pt x="11186" y="0"/>
                      <a:pt x="5589" y="203"/>
                      <a:pt x="0" y="606"/>
                    </a:cubicBezTo>
                    <a:cubicBezTo>
                      <a:pt x="254" y="746"/>
                      <a:pt x="561" y="849"/>
                      <a:pt x="821" y="849"/>
                    </a:cubicBezTo>
                    <a:cubicBezTo>
                      <a:pt x="860" y="849"/>
                      <a:pt x="895" y="845"/>
                      <a:pt x="931" y="842"/>
                    </a:cubicBezTo>
                    <a:cubicBezTo>
                      <a:pt x="4579" y="382"/>
                      <a:pt x="8245" y="150"/>
                      <a:pt x="11914" y="150"/>
                    </a:cubicBezTo>
                    <a:cubicBezTo>
                      <a:pt x="13775" y="150"/>
                      <a:pt x="15636" y="211"/>
                      <a:pt x="17498" y="328"/>
                    </a:cubicBezTo>
                    <a:cubicBezTo>
                      <a:pt x="17570" y="221"/>
                      <a:pt x="17637" y="114"/>
                      <a:pt x="17698" y="4"/>
                    </a:cubicBezTo>
                    <a:cubicBezTo>
                      <a:pt x="17394" y="4"/>
                      <a:pt x="17088" y="0"/>
                      <a:pt x="1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763;p47">
                <a:extLst>
                  <a:ext uri="{FF2B5EF4-FFF2-40B4-BE49-F238E27FC236}">
                    <a16:creationId xmlns:a16="http://schemas.microsoft.com/office/drawing/2014/main" id="{21865233-FEB0-4C74-8074-5D6BF9C3A70B}"/>
                  </a:ext>
                </a:extLst>
              </p:cNvPr>
              <p:cNvSpPr/>
              <p:nvPr/>
            </p:nvSpPr>
            <p:spPr>
              <a:xfrm>
                <a:off x="-499600" y="1834600"/>
                <a:ext cx="4697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8789" h="1548" extrusionOk="0">
                    <a:moveTo>
                      <a:pt x="12399" y="0"/>
                    </a:moveTo>
                    <a:cubicBezTo>
                      <a:pt x="8534" y="0"/>
                      <a:pt x="4672" y="242"/>
                      <a:pt x="821" y="728"/>
                    </a:cubicBezTo>
                    <a:cubicBezTo>
                      <a:pt x="1" y="831"/>
                      <a:pt x="272" y="1269"/>
                      <a:pt x="774" y="1547"/>
                    </a:cubicBezTo>
                    <a:cubicBezTo>
                      <a:pt x="6363" y="1144"/>
                      <a:pt x="11960" y="941"/>
                      <a:pt x="17559" y="941"/>
                    </a:cubicBezTo>
                    <a:cubicBezTo>
                      <a:pt x="17862" y="941"/>
                      <a:pt x="18168" y="945"/>
                      <a:pt x="18472" y="945"/>
                    </a:cubicBezTo>
                    <a:cubicBezTo>
                      <a:pt x="18539" y="828"/>
                      <a:pt x="18600" y="710"/>
                      <a:pt x="18653" y="588"/>
                    </a:cubicBezTo>
                    <a:cubicBezTo>
                      <a:pt x="18711" y="464"/>
                      <a:pt x="18753" y="339"/>
                      <a:pt x="18789" y="217"/>
                    </a:cubicBezTo>
                    <a:cubicBezTo>
                      <a:pt x="16660" y="71"/>
                      <a:pt x="14528" y="0"/>
                      <a:pt x="12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764;p47">
                <a:extLst>
                  <a:ext uri="{FF2B5EF4-FFF2-40B4-BE49-F238E27FC236}">
                    <a16:creationId xmlns:a16="http://schemas.microsoft.com/office/drawing/2014/main" id="{8F61C9A4-0D22-4AD3-9FB3-41692824E1A0}"/>
                  </a:ext>
                </a:extLst>
              </p:cNvPr>
              <p:cNvSpPr/>
              <p:nvPr/>
            </p:nvSpPr>
            <p:spPr>
              <a:xfrm>
                <a:off x="-42825" y="1858200"/>
                <a:ext cx="20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358" extrusionOk="0">
                    <a:moveTo>
                      <a:pt x="201" y="1"/>
                    </a:moveTo>
                    <a:cubicBezTo>
                      <a:pt x="140" y="111"/>
                      <a:pt x="73" y="218"/>
                      <a:pt x="1" y="325"/>
                    </a:cubicBezTo>
                    <a:cubicBezTo>
                      <a:pt x="154" y="336"/>
                      <a:pt x="308" y="347"/>
                      <a:pt x="461" y="358"/>
                    </a:cubicBezTo>
                    <a:cubicBezTo>
                      <a:pt x="582" y="240"/>
                      <a:pt x="700" y="122"/>
                      <a:pt x="821" y="4"/>
                    </a:cubicBezTo>
                    <a:cubicBezTo>
                      <a:pt x="614" y="1"/>
                      <a:pt x="407" y="1"/>
                      <a:pt x="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765;p47">
                <a:extLst>
                  <a:ext uri="{FF2B5EF4-FFF2-40B4-BE49-F238E27FC236}">
                    <a16:creationId xmlns:a16="http://schemas.microsoft.com/office/drawing/2014/main" id="{6CD7B57C-D566-4DFC-92C9-B836B425CA22}"/>
                  </a:ext>
                </a:extLst>
              </p:cNvPr>
              <p:cNvSpPr/>
              <p:nvPr/>
            </p:nvSpPr>
            <p:spPr>
              <a:xfrm>
                <a:off x="-37825" y="1840025"/>
                <a:ext cx="238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32" extrusionOk="0">
                    <a:moveTo>
                      <a:pt x="318" y="0"/>
                    </a:moveTo>
                    <a:cubicBezTo>
                      <a:pt x="282" y="122"/>
                      <a:pt x="240" y="247"/>
                      <a:pt x="182" y="371"/>
                    </a:cubicBezTo>
                    <a:cubicBezTo>
                      <a:pt x="129" y="493"/>
                      <a:pt x="68" y="611"/>
                      <a:pt x="1" y="728"/>
                    </a:cubicBezTo>
                    <a:cubicBezTo>
                      <a:pt x="207" y="728"/>
                      <a:pt x="414" y="728"/>
                      <a:pt x="621" y="731"/>
                    </a:cubicBezTo>
                    <a:cubicBezTo>
                      <a:pt x="732" y="624"/>
                      <a:pt x="842" y="517"/>
                      <a:pt x="953" y="410"/>
                    </a:cubicBezTo>
                    <a:cubicBezTo>
                      <a:pt x="792" y="279"/>
                      <a:pt x="635" y="147"/>
                      <a:pt x="482" y="15"/>
                    </a:cubicBezTo>
                    <a:cubicBezTo>
                      <a:pt x="429" y="7"/>
                      <a:pt x="371" y="4"/>
                      <a:pt x="3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766;p47">
                <a:extLst>
                  <a:ext uri="{FF2B5EF4-FFF2-40B4-BE49-F238E27FC236}">
                    <a16:creationId xmlns:a16="http://schemas.microsoft.com/office/drawing/2014/main" id="{2A5719A4-9528-4C44-BD3F-3DE09F9B6FFA}"/>
                  </a:ext>
                </a:extLst>
              </p:cNvPr>
              <p:cNvSpPr/>
              <p:nvPr/>
            </p:nvSpPr>
            <p:spPr>
              <a:xfrm>
                <a:off x="-31300" y="1858300"/>
                <a:ext cx="308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379" extrusionOk="0">
                    <a:moveTo>
                      <a:pt x="360" y="0"/>
                    </a:moveTo>
                    <a:cubicBezTo>
                      <a:pt x="239" y="118"/>
                      <a:pt x="121" y="236"/>
                      <a:pt x="0" y="354"/>
                    </a:cubicBezTo>
                    <a:cubicBezTo>
                      <a:pt x="99" y="361"/>
                      <a:pt x="196" y="364"/>
                      <a:pt x="292" y="372"/>
                    </a:cubicBezTo>
                    <a:cubicBezTo>
                      <a:pt x="339" y="375"/>
                      <a:pt x="385" y="379"/>
                      <a:pt x="428" y="379"/>
                    </a:cubicBezTo>
                    <a:cubicBezTo>
                      <a:pt x="863" y="379"/>
                      <a:pt x="1141" y="211"/>
                      <a:pt x="1233" y="8"/>
                    </a:cubicBezTo>
                    <a:cubicBezTo>
                      <a:pt x="941" y="4"/>
                      <a:pt x="652" y="0"/>
                      <a:pt x="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767;p47">
                <a:extLst>
                  <a:ext uri="{FF2B5EF4-FFF2-40B4-BE49-F238E27FC236}">
                    <a16:creationId xmlns:a16="http://schemas.microsoft.com/office/drawing/2014/main" id="{D65EDADA-FEE2-421B-8090-AE1884867E51}"/>
                  </a:ext>
                </a:extLst>
              </p:cNvPr>
              <p:cNvSpPr/>
              <p:nvPr/>
            </p:nvSpPr>
            <p:spPr>
              <a:xfrm>
                <a:off x="-25800" y="1840400"/>
                <a:ext cx="287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7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4" y="132"/>
                      <a:pt x="311" y="264"/>
                      <a:pt x="472" y="395"/>
                    </a:cubicBezTo>
                    <a:cubicBezTo>
                      <a:pt x="361" y="502"/>
                      <a:pt x="251" y="609"/>
                      <a:pt x="140" y="716"/>
                    </a:cubicBezTo>
                    <a:cubicBezTo>
                      <a:pt x="432" y="716"/>
                      <a:pt x="721" y="720"/>
                      <a:pt x="1013" y="724"/>
                    </a:cubicBezTo>
                    <a:cubicBezTo>
                      <a:pt x="1149" y="431"/>
                      <a:pt x="903" y="64"/>
                      <a:pt x="208" y="14"/>
                    </a:cubicBezTo>
                    <a:cubicBezTo>
                      <a:pt x="140" y="7"/>
                      <a:pt x="72" y="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326D10-BE52-4503-A9C5-F18C55182A9D}"/>
                </a:ext>
              </a:extLst>
            </p:cNvPr>
            <p:cNvSpPr txBox="1"/>
            <p:nvPr/>
          </p:nvSpPr>
          <p:spPr>
            <a:xfrm>
              <a:off x="5651925" y="849440"/>
              <a:ext cx="64087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 w="0"/>
                  <a:solidFill>
                    <a:srgbClr val="1C4587"/>
                  </a:solidFill>
                  <a:effectLst>
                    <a:outerShdw blurRad="38100" dist="19050" dir="2700000" algn="tl" rotWithShape="0">
                      <a:srgbClr val="1C4587">
                        <a:alpha val="40000"/>
                      </a:srgbClr>
                    </a:outerShdw>
                  </a:effectLst>
                  <a:uLnTx/>
                  <a:uFillTx/>
                  <a:latin typeface="Itim" panose="020B0604020202020204" charset="-34"/>
                  <a:ea typeface="+mn-ea"/>
                  <a:cs typeface="Itim" panose="020B0604020202020204" charset="-34"/>
                  <a:sym typeface="Arial"/>
                </a:rPr>
                <a:t>No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A0DC29-EE59-47E5-9F53-F63340D03026}"/>
              </a:ext>
            </a:extLst>
          </p:cNvPr>
          <p:cNvSpPr/>
          <p:nvPr/>
        </p:nvSpPr>
        <p:spPr>
          <a:xfrm>
            <a:off x="3096456" y="1362400"/>
            <a:ext cx="5541593" cy="106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 w="0"/>
              <a:solidFill>
                <a:srgbClr val="1C4587"/>
              </a:solidFill>
              <a:effectLst>
                <a:outerShdw blurRad="38100" dist="19050" dir="2700000" algn="tl" rotWithShape="0">
                  <a:srgbClr val="1C4587">
                    <a:alpha val="40000"/>
                  </a:srgbClr>
                </a:outerShdw>
              </a:effectLst>
              <a:uLnTx/>
              <a:uFillTx/>
              <a:latin typeface="Itim" panose="020B0604020202020204" charset="-34"/>
              <a:ea typeface="+mn-ea"/>
              <a:cs typeface="Itim" panose="020B0604020202020204" charset="-34"/>
              <a:sym typeface="Arial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360B6520-11DE-4080-A325-135B8018288D}"/>
              </a:ext>
            </a:extLst>
          </p:cNvPr>
          <p:cNvSpPr/>
          <p:nvPr/>
        </p:nvSpPr>
        <p:spPr>
          <a:xfrm>
            <a:off x="9484443" y="4965850"/>
            <a:ext cx="2462135" cy="1206155"/>
          </a:xfrm>
          <a:prstGeom prst="roundRect">
            <a:avLst/>
          </a:prstGeom>
          <a:solidFill>
            <a:srgbClr val="D5FF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 w="0"/>
                <a:solidFill>
                  <a:srgbClr val="1C4587"/>
                </a:solidFill>
                <a:effectLst>
                  <a:outerShdw blurRad="38100" dist="19050" dir="2700000" algn="tl" rotWithShape="0">
                    <a:srgbClr val="1C4587">
                      <a:alpha val="40000"/>
                    </a:srgbClr>
                  </a:outerShdw>
                </a:effectLst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  <a:sym typeface="Arial"/>
              </a:rPr>
              <a:t> 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C3F0437-42B4-4367-8556-2D8054D913A6}"/>
              </a:ext>
            </a:extLst>
          </p:cNvPr>
          <p:cNvSpPr/>
          <p:nvPr/>
        </p:nvSpPr>
        <p:spPr>
          <a:xfrm>
            <a:off x="6225841" y="4922945"/>
            <a:ext cx="2359586" cy="1247970"/>
          </a:xfrm>
          <a:prstGeom prst="roundRect">
            <a:avLst/>
          </a:prstGeom>
          <a:solidFill>
            <a:srgbClr val="D5FF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B0269B-ADEA-4F8C-B5FC-0FA8537013B6}"/>
              </a:ext>
            </a:extLst>
          </p:cNvPr>
          <p:cNvSpPr/>
          <p:nvPr/>
        </p:nvSpPr>
        <p:spPr>
          <a:xfrm>
            <a:off x="386232" y="3075922"/>
            <a:ext cx="5040949" cy="1930995"/>
          </a:xfrm>
          <a:prstGeom prst="roundRect">
            <a:avLst/>
          </a:prstGeom>
          <a:solidFill>
            <a:srgbClr val="FFDC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 w="0"/>
              <a:solidFill>
                <a:srgbClr val="1C4587"/>
              </a:solidFill>
              <a:effectLst>
                <a:outerShdw blurRad="38100" dist="19050" dir="2700000" algn="tl" rotWithShape="0">
                  <a:srgbClr val="1C4587">
                    <a:alpha val="40000"/>
                  </a:srgbClr>
                </a:outerShdw>
              </a:effectLst>
              <a:uLnTx/>
              <a:uFillTx/>
              <a:latin typeface="Itim" panose="020B0604020202020204" charset="-34"/>
              <a:ea typeface="+mn-ea"/>
              <a:cs typeface="Itim" panose="020B0604020202020204" charset="-34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6AECB-B293-481F-A8E5-67DF422F77B5}"/>
              </a:ext>
            </a:extLst>
          </p:cNvPr>
          <p:cNvSpPr txBox="1"/>
          <p:nvPr/>
        </p:nvSpPr>
        <p:spPr>
          <a:xfrm>
            <a:off x="171450" y="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 w="0"/>
                <a:solidFill>
                  <a:srgbClr val="1C4587"/>
                </a:solidFill>
                <a:effectLst>
                  <a:outerShdw blurRad="38100" dist="19050" dir="2700000" algn="tl" rotWithShape="0">
                    <a:srgbClr val="1C4587">
                      <a:alpha val="40000"/>
                    </a:srgbClr>
                  </a:outerShdw>
                </a:effectLst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  <a:sym typeface="Arial"/>
              </a:rPr>
              <a:t>Flowcharts </a:t>
            </a:r>
          </a:p>
        </p:txBody>
      </p:sp>
    </p:spTree>
    <p:extLst>
      <p:ext uri="{BB962C8B-B14F-4D97-AF65-F5344CB8AC3E}">
        <p14:creationId xmlns:p14="http://schemas.microsoft.com/office/powerpoint/2010/main" val="19035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4" grpId="0" animBg="1"/>
      <p:bldP spid="75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2759F-FA73-41BB-A566-1A9BD1F6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96" y="883738"/>
            <a:ext cx="9014007" cy="5090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8738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50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rows transparent PNG images - StickPNG">
            <a:extLst>
              <a:ext uri="{FF2B5EF4-FFF2-40B4-BE49-F238E27FC236}">
                <a16:creationId xmlns:a16="http://schemas.microsoft.com/office/drawing/2014/main" id="{A7E54649-A007-4D2E-8348-2F185E6B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953">
            <a:off x="728434" y="720711"/>
            <a:ext cx="2379365" cy="21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Human brain">
                <a:extLst>
                  <a:ext uri="{FF2B5EF4-FFF2-40B4-BE49-F238E27FC236}">
                    <a16:creationId xmlns:a16="http://schemas.microsoft.com/office/drawing/2014/main" id="{D2ECCD66-39BE-412F-9CE6-58B41FC706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9698352"/>
                  </p:ext>
                </p:extLst>
              </p:nvPr>
            </p:nvGraphicFramePr>
            <p:xfrm>
              <a:off x="3307699" y="1611370"/>
              <a:ext cx="3758753" cy="381584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58753" cy="3815848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61528" ay="119816" az="1263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76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Human brain">
                <a:extLst>
                  <a:ext uri="{FF2B5EF4-FFF2-40B4-BE49-F238E27FC236}">
                    <a16:creationId xmlns:a16="http://schemas.microsoft.com/office/drawing/2014/main" id="{D2ECCD66-39BE-412F-9CE6-58B41FC706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7699" y="1611370"/>
                <a:ext cx="3758753" cy="3815848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9A016AD-8A72-456F-BB2F-932E6BDC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938" y="1610791"/>
            <a:ext cx="375546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D8A6E1-306D-477A-83AD-677840756803}"/>
              </a:ext>
            </a:extLst>
          </p:cNvPr>
          <p:cNvSpPr txBox="1"/>
          <p:nvPr/>
        </p:nvSpPr>
        <p:spPr>
          <a:xfrm>
            <a:off x="9006354" y="2413695"/>
            <a:ext cx="2554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LB" sz="5400" b="0" i="0" u="none" strike="noStrike" kern="0" cap="none" spc="0" normalizeH="0" baseline="0" noProof="0" dirty="0">
                <a:ln>
                  <a:noFill/>
                </a:ln>
                <a:solidFill>
                  <a:srgbClr val="273F6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المخ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73F6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Human brain">
                <a:extLst>
                  <a:ext uri="{FF2B5EF4-FFF2-40B4-BE49-F238E27FC236}">
                    <a16:creationId xmlns:a16="http://schemas.microsoft.com/office/drawing/2014/main" id="{BB39CFD3-C6BA-46AF-A521-B4EAB3063BD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08641" y="1483830"/>
              <a:ext cx="3359080" cy="351614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359080" cy="3516149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06214" ay="-76875" az="-1077707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764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Human brain">
                <a:extLst>
                  <a:ext uri="{FF2B5EF4-FFF2-40B4-BE49-F238E27FC236}">
                    <a16:creationId xmlns:a16="http://schemas.microsoft.com/office/drawing/2014/main" id="{BB39CFD3-C6BA-46AF-A521-B4EAB3063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8641" y="1483830"/>
                <a:ext cx="3359080" cy="351614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2" descr="Arrows transparent PNG images - StickPNG">
            <a:extLst>
              <a:ext uri="{FF2B5EF4-FFF2-40B4-BE49-F238E27FC236}">
                <a16:creationId xmlns:a16="http://schemas.microsoft.com/office/drawing/2014/main" id="{7731A979-B0FA-48E0-AD87-44384F12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489" flipH="1">
            <a:off x="7539194" y="2191962"/>
            <a:ext cx="1366796" cy="13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BE631F-3F6A-4E69-AAA8-EA6B26F3B42F}"/>
              </a:ext>
            </a:extLst>
          </p:cNvPr>
          <p:cNvSpPr txBox="1"/>
          <p:nvPr/>
        </p:nvSpPr>
        <p:spPr>
          <a:xfrm>
            <a:off x="1249681" y="3946925"/>
            <a:ext cx="2554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LB" sz="5400" b="0" i="0" u="none" strike="noStrike" kern="0" cap="none" spc="0" normalizeH="0" baseline="0" noProof="0" dirty="0">
                <a:ln>
                  <a:noFill/>
                </a:ln>
                <a:solidFill>
                  <a:srgbClr val="273F6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المخيخ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73F6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" descr="Arrows transparent PNG images - StickPNG">
            <a:extLst>
              <a:ext uri="{FF2B5EF4-FFF2-40B4-BE49-F238E27FC236}">
                <a16:creationId xmlns:a16="http://schemas.microsoft.com/office/drawing/2014/main" id="{6C44448A-2237-4F60-BEBA-6BD90FA8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511">
            <a:off x="3113278" y="3263526"/>
            <a:ext cx="1366796" cy="13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A9A3A7E-B5AA-442C-A4A2-841693E513D8}"/>
              </a:ext>
            </a:extLst>
          </p:cNvPr>
          <p:cNvSpPr txBox="1"/>
          <p:nvPr/>
        </p:nvSpPr>
        <p:spPr>
          <a:xfrm>
            <a:off x="7169445" y="4350253"/>
            <a:ext cx="430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LB" sz="5400" b="0" i="0" u="none" strike="noStrike" kern="0" cap="none" spc="0" normalizeH="0" baseline="0" noProof="0" dirty="0">
                <a:ln>
                  <a:noFill/>
                </a:ln>
                <a:solidFill>
                  <a:srgbClr val="273F6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جذع الدماغ 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73F6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" descr="Arrows transparent PNG images - StickPNG">
            <a:extLst>
              <a:ext uri="{FF2B5EF4-FFF2-40B4-BE49-F238E27FC236}">
                <a16:creationId xmlns:a16="http://schemas.microsoft.com/office/drawing/2014/main" id="{088152E0-9373-4041-BBD3-02806AEB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651" flipH="1">
            <a:off x="5702285" y="4128520"/>
            <a:ext cx="1366796" cy="13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904;p32">
            <a:extLst>
              <a:ext uri="{FF2B5EF4-FFF2-40B4-BE49-F238E27FC236}">
                <a16:creationId xmlns:a16="http://schemas.microsoft.com/office/drawing/2014/main" id="{30861452-A71B-4D3E-9B21-987D36A7786F}"/>
              </a:ext>
            </a:extLst>
          </p:cNvPr>
          <p:cNvSpPr txBox="1">
            <a:spLocks/>
          </p:cNvSpPr>
          <p:nvPr/>
        </p:nvSpPr>
        <p:spPr>
          <a:xfrm>
            <a:off x="1229194" y="0"/>
            <a:ext cx="10193312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8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Itim"/>
              <a:buNone/>
              <a:tabLst/>
              <a:defRPr/>
            </a:pPr>
            <a:r>
              <a:rPr kumimoji="0" lang="ar-LB" sz="5333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Itim"/>
              </a:rPr>
              <a:t>المجسمات ثلاثية الأبعاد + تحريك السهم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32966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1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1" grpId="0"/>
          <p:bldP spid="2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21;p55">
            <a:extLst>
              <a:ext uri="{FF2B5EF4-FFF2-40B4-BE49-F238E27FC236}">
                <a16:creationId xmlns:a16="http://schemas.microsoft.com/office/drawing/2014/main" id="{CFB7C2DD-D3F3-4FF5-BDD8-24B0DB5C8B62}"/>
              </a:ext>
            </a:extLst>
          </p:cNvPr>
          <p:cNvSpPr/>
          <p:nvPr/>
        </p:nvSpPr>
        <p:spPr>
          <a:xfrm>
            <a:off x="3793843" y="472462"/>
            <a:ext cx="3669848" cy="5913076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gradFill flip="none" rotWithShape="1">
            <a:gsLst>
              <a:gs pos="0">
                <a:srgbClr val="000000"/>
              </a:gs>
              <a:gs pos="50000">
                <a:srgbClr val="000000">
                  <a:lumMod val="75000"/>
                  <a:lumOff val="25000"/>
                </a:srgbClr>
              </a:gs>
              <a:gs pos="100000">
                <a:srgbClr val="FFF8D3">
                  <a:shade val="100000"/>
                  <a:satMod val="115000"/>
                </a:srgbClr>
              </a:gs>
            </a:gsLst>
            <a:lin ang="18900000" scaled="1"/>
            <a:tileRect/>
          </a:gradFill>
          <a:ln w="19050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5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2460204" y="1135161"/>
            <a:ext cx="2886075" cy="4806116"/>
            <a:chOff x="2521981" y="773223"/>
            <a:chExt cx="2886075" cy="4806116"/>
          </a:xfrm>
        </p:grpSpPr>
        <p:grpSp>
          <p:nvGrpSpPr>
            <p:cNvPr id="7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2538015" y="1791414"/>
              <a:ext cx="2180590" cy="3382752"/>
              <a:chOff x="2538015" y="1791414"/>
              <a:chExt cx="2180590" cy="33827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5713557-5767-4E75-92A4-09D5B201E0F5}"/>
                  </a:ext>
                </a:extLst>
              </p:cNvPr>
              <p:cNvSpPr/>
              <p:nvPr/>
            </p:nvSpPr>
            <p:spPr>
              <a:xfrm>
                <a:off x="2703796" y="2253186"/>
                <a:ext cx="1388899" cy="2920980"/>
              </a:xfrm>
              <a:custGeom>
                <a:avLst/>
                <a:gdLst>
                  <a:gd name="connsiteX0" fmla="*/ 1388900 w 1388899"/>
                  <a:gd name="connsiteY0" fmla="*/ 2920980 h 2920980"/>
                  <a:gd name="connsiteX1" fmla="*/ 1221138 w 1388899"/>
                  <a:gd name="connsiteY1" fmla="*/ 2920980 h 2920980"/>
                  <a:gd name="connsiteX2" fmla="*/ 0 w 1388899"/>
                  <a:gd name="connsiteY2" fmla="*/ 1396331 h 2920980"/>
                  <a:gd name="connsiteX3" fmla="*/ 1043164 w 1388899"/>
                  <a:gd name="connsiteY3" fmla="*/ 0 h 2920980"/>
                  <a:gd name="connsiteX4" fmla="*/ 1024404 w 1388899"/>
                  <a:gd name="connsiteY4" fmla="*/ 848434 h 2920980"/>
                  <a:gd name="connsiteX5" fmla="*/ 444961 w 1388899"/>
                  <a:gd name="connsiteY5" fmla="*/ 1427877 h 2920980"/>
                  <a:gd name="connsiteX6" fmla="*/ 444961 w 1388899"/>
                  <a:gd name="connsiteY6" fmla="*/ 1427877 h 2920980"/>
                  <a:gd name="connsiteX7" fmla="*/ 1126563 w 1388899"/>
                  <a:gd name="connsiteY7" fmla="*/ 2109480 h 2920980"/>
                  <a:gd name="connsiteX8" fmla="*/ 1388900 w 1388899"/>
                  <a:gd name="connsiteY8" fmla="*/ 2109480 h 2920980"/>
                  <a:gd name="connsiteX9" fmla="*/ 1388900 w 1388899"/>
                  <a:gd name="connsiteY9" fmla="*/ 2920980 h 292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8899" h="2920980">
                    <a:moveTo>
                      <a:pt x="1388900" y="2920980"/>
                    </a:moveTo>
                    <a:lnTo>
                      <a:pt x="1221138" y="2920980"/>
                    </a:lnTo>
                    <a:cubicBezTo>
                      <a:pt x="1221138" y="2920980"/>
                      <a:pt x="0" y="2623121"/>
                      <a:pt x="0" y="1396331"/>
                    </a:cubicBezTo>
                    <a:cubicBezTo>
                      <a:pt x="0" y="315496"/>
                      <a:pt x="1043164" y="0"/>
                      <a:pt x="1043164" y="0"/>
                    </a:cubicBezTo>
                    <a:lnTo>
                      <a:pt x="1024404" y="848434"/>
                    </a:lnTo>
                    <a:cubicBezTo>
                      <a:pt x="704387" y="848434"/>
                      <a:pt x="444961" y="1107860"/>
                      <a:pt x="444961" y="1427877"/>
                    </a:cubicBezTo>
                    <a:lnTo>
                      <a:pt x="444961" y="1427877"/>
                    </a:lnTo>
                    <a:cubicBezTo>
                      <a:pt x="444961" y="2183420"/>
                      <a:pt x="1126563" y="2109480"/>
                      <a:pt x="1126563" y="2109480"/>
                    </a:cubicBezTo>
                    <a:lnTo>
                      <a:pt x="1388900" y="2109480"/>
                    </a:lnTo>
                    <a:lnTo>
                      <a:pt x="1388900" y="2920980"/>
                    </a:lnTo>
                    <a:close/>
                  </a:path>
                </a:pathLst>
              </a:custGeom>
              <a:solidFill>
                <a:srgbClr val="E6E6E6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B07C933-A5E2-4BF2-8310-B1E7791C6AF7}"/>
                  </a:ext>
                </a:extLst>
              </p:cNvPr>
              <p:cNvSpPr/>
              <p:nvPr/>
            </p:nvSpPr>
            <p:spPr>
              <a:xfrm>
                <a:off x="2538015" y="1791414"/>
                <a:ext cx="2180590" cy="3382744"/>
              </a:xfrm>
              <a:custGeom>
                <a:avLst/>
                <a:gdLst>
                  <a:gd name="connsiteX0" fmla="*/ 1667510 w 2180590"/>
                  <a:gd name="connsiteY0" fmla="*/ 0 h 3382744"/>
                  <a:gd name="connsiteX1" fmla="*/ 1667510 w 2180590"/>
                  <a:gd name="connsiteY1" fmla="*/ 356591 h 3382744"/>
                  <a:gd name="connsiteX2" fmla="*/ 1090295 w 2180590"/>
                  <a:gd name="connsiteY2" fmla="*/ 356591 h 3382744"/>
                  <a:gd name="connsiteX3" fmla="*/ 0 w 2180590"/>
                  <a:gd name="connsiteY3" fmla="*/ 1858095 h 3382744"/>
                  <a:gd name="connsiteX4" fmla="*/ 1388900 w 2180590"/>
                  <a:gd name="connsiteY4" fmla="*/ 3382745 h 3382744"/>
                  <a:gd name="connsiteX5" fmla="*/ 1388900 w 2180590"/>
                  <a:gd name="connsiteY5" fmla="*/ 2571252 h 3382744"/>
                  <a:gd name="connsiteX6" fmla="*/ 1126563 w 2180590"/>
                  <a:gd name="connsiteY6" fmla="*/ 2571252 h 3382744"/>
                  <a:gd name="connsiteX7" fmla="*/ 444961 w 2180590"/>
                  <a:gd name="connsiteY7" fmla="*/ 1889650 h 3382744"/>
                  <a:gd name="connsiteX8" fmla="*/ 444961 w 2180590"/>
                  <a:gd name="connsiteY8" fmla="*/ 1889650 h 3382744"/>
                  <a:gd name="connsiteX9" fmla="*/ 1024404 w 2180590"/>
                  <a:gd name="connsiteY9" fmla="*/ 1310206 h 3382744"/>
                  <a:gd name="connsiteX10" fmla="*/ 1667510 w 2180590"/>
                  <a:gd name="connsiteY10" fmla="*/ 1310206 h 3382744"/>
                  <a:gd name="connsiteX11" fmla="*/ 1667510 w 2180590"/>
                  <a:gd name="connsiteY11" fmla="*/ 1547257 h 3382744"/>
                  <a:gd name="connsiteX12" fmla="*/ 2180590 w 2180590"/>
                  <a:gd name="connsiteY12" fmla="*/ 1547257 h 3382744"/>
                  <a:gd name="connsiteX13" fmla="*/ 2180590 w 2180590"/>
                  <a:gd name="connsiteY13" fmla="*/ 0 h 3382744"/>
                  <a:gd name="connsiteX14" fmla="*/ 1667510 w 2180590"/>
                  <a:gd name="connsiteY14" fmla="*/ 0 h 338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80590" h="3382744">
                    <a:moveTo>
                      <a:pt x="1667510" y="0"/>
                    </a:moveTo>
                    <a:lnTo>
                      <a:pt x="1667510" y="356591"/>
                    </a:lnTo>
                    <a:lnTo>
                      <a:pt x="1090295" y="356591"/>
                    </a:lnTo>
                    <a:cubicBezTo>
                      <a:pt x="1090295" y="356591"/>
                      <a:pt x="0" y="777260"/>
                      <a:pt x="0" y="1858095"/>
                    </a:cubicBezTo>
                    <a:cubicBezTo>
                      <a:pt x="0" y="2687353"/>
                      <a:pt x="630351" y="3382745"/>
                      <a:pt x="1388900" y="3382745"/>
                    </a:cubicBezTo>
                    <a:lnTo>
                      <a:pt x="1388900" y="2571252"/>
                    </a:lnTo>
                    <a:lnTo>
                      <a:pt x="1126563" y="2571252"/>
                    </a:lnTo>
                    <a:cubicBezTo>
                      <a:pt x="1126563" y="2571252"/>
                      <a:pt x="444961" y="2645192"/>
                      <a:pt x="444961" y="1889650"/>
                    </a:cubicBezTo>
                    <a:lnTo>
                      <a:pt x="444961" y="1889650"/>
                    </a:lnTo>
                    <a:cubicBezTo>
                      <a:pt x="444961" y="1569632"/>
                      <a:pt x="704387" y="1310206"/>
                      <a:pt x="1024404" y="1310206"/>
                    </a:cubicBezTo>
                    <a:lnTo>
                      <a:pt x="1667510" y="1310206"/>
                    </a:lnTo>
                    <a:lnTo>
                      <a:pt x="1667510" y="1547257"/>
                    </a:lnTo>
                    <a:lnTo>
                      <a:pt x="2180590" y="1547257"/>
                    </a:lnTo>
                    <a:lnTo>
                      <a:pt x="2180590" y="0"/>
                    </a:lnTo>
                    <a:lnTo>
                      <a:pt x="1667510" y="0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700462" y="4148327"/>
              <a:ext cx="1499155" cy="324250"/>
              <a:chOff x="3700462" y="4148327"/>
              <a:chExt cx="1499155" cy="32425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4B71D2D-E5FB-4B6F-8FF2-620F518E1C10}"/>
                  </a:ext>
                </a:extLst>
              </p:cNvPr>
              <p:cNvSpPr/>
              <p:nvPr/>
            </p:nvSpPr>
            <p:spPr>
              <a:xfrm>
                <a:off x="4205525" y="4300696"/>
                <a:ext cx="513080" cy="171881"/>
              </a:xfrm>
              <a:custGeom>
                <a:avLst/>
                <a:gdLst>
                  <a:gd name="connsiteX0" fmla="*/ 0 w 513080"/>
                  <a:gd name="connsiteY0" fmla="*/ 0 h 171881"/>
                  <a:gd name="connsiteX1" fmla="*/ 513080 w 513080"/>
                  <a:gd name="connsiteY1" fmla="*/ 0 h 171881"/>
                  <a:gd name="connsiteX2" fmla="*/ 513080 w 513080"/>
                  <a:gd name="connsiteY2" fmla="*/ 171882 h 171881"/>
                  <a:gd name="connsiteX3" fmla="*/ 0 w 513080"/>
                  <a:gd name="connsiteY3" fmla="*/ 171882 h 1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080" h="171881">
                    <a:moveTo>
                      <a:pt x="0" y="0"/>
                    </a:moveTo>
                    <a:lnTo>
                      <a:pt x="513080" y="0"/>
                    </a:lnTo>
                    <a:lnTo>
                      <a:pt x="513080" y="171882"/>
                    </a:lnTo>
                    <a:lnTo>
                      <a:pt x="0" y="171882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0831A7D-7225-45FF-92D9-29713DCB74AA}"/>
                  </a:ext>
                </a:extLst>
              </p:cNvPr>
              <p:cNvSpPr/>
              <p:nvPr/>
            </p:nvSpPr>
            <p:spPr>
              <a:xfrm>
                <a:off x="3700462" y="4148327"/>
                <a:ext cx="1499155" cy="224472"/>
              </a:xfrm>
              <a:custGeom>
                <a:avLst/>
                <a:gdLst>
                  <a:gd name="connsiteX0" fmla="*/ 0 w 1499155"/>
                  <a:gd name="connsiteY0" fmla="*/ 0 h 224472"/>
                  <a:gd name="connsiteX1" fmla="*/ 1499156 w 1499155"/>
                  <a:gd name="connsiteY1" fmla="*/ 0 h 224472"/>
                  <a:gd name="connsiteX2" fmla="*/ 1499156 w 1499155"/>
                  <a:gd name="connsiteY2" fmla="*/ 224473 h 224472"/>
                  <a:gd name="connsiteX3" fmla="*/ 0 w 1499155"/>
                  <a:gd name="connsiteY3" fmla="*/ 224473 h 2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155" h="224472">
                    <a:moveTo>
                      <a:pt x="0" y="0"/>
                    </a:moveTo>
                    <a:lnTo>
                      <a:pt x="1499156" y="0"/>
                    </a:lnTo>
                    <a:lnTo>
                      <a:pt x="1499156" y="224473"/>
                    </a:lnTo>
                    <a:lnTo>
                      <a:pt x="0" y="224473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4149407" y="773223"/>
              <a:ext cx="625316" cy="1073940"/>
              <a:chOff x="4149407" y="773223"/>
              <a:chExt cx="625316" cy="107394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E47BDDB-D891-4968-A011-36109076C93A}"/>
                  </a:ext>
                </a:extLst>
              </p:cNvPr>
              <p:cNvSpPr/>
              <p:nvPr/>
            </p:nvSpPr>
            <p:spPr>
              <a:xfrm>
                <a:off x="4293711" y="805595"/>
                <a:ext cx="336708" cy="978660"/>
              </a:xfrm>
              <a:custGeom>
                <a:avLst/>
                <a:gdLst>
                  <a:gd name="connsiteX0" fmla="*/ 0 w 336708"/>
                  <a:gd name="connsiteY0" fmla="*/ 0 h 978660"/>
                  <a:gd name="connsiteX1" fmla="*/ 336709 w 336708"/>
                  <a:gd name="connsiteY1" fmla="*/ 0 h 978660"/>
                  <a:gd name="connsiteX2" fmla="*/ 336709 w 336708"/>
                  <a:gd name="connsiteY2" fmla="*/ 978660 h 978660"/>
                  <a:gd name="connsiteX3" fmla="*/ 0 w 336708"/>
                  <a:gd name="connsiteY3" fmla="*/ 978660 h 97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08" h="978660">
                    <a:moveTo>
                      <a:pt x="0" y="0"/>
                    </a:moveTo>
                    <a:lnTo>
                      <a:pt x="336709" y="0"/>
                    </a:lnTo>
                    <a:lnTo>
                      <a:pt x="336709" y="978660"/>
                    </a:lnTo>
                    <a:lnTo>
                      <a:pt x="0" y="978660"/>
                    </a:lnTo>
                    <a:close/>
                  </a:path>
                </a:pathLst>
              </a:custGeom>
              <a:solidFill>
                <a:srgbClr val="FFFF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9948E84-63FE-40C4-B043-3F8D64636BBD}"/>
                  </a:ext>
                </a:extLst>
              </p:cNvPr>
              <p:cNvSpPr/>
              <p:nvPr/>
            </p:nvSpPr>
            <p:spPr>
              <a:xfrm>
                <a:off x="4149407" y="1734927"/>
                <a:ext cx="625316" cy="112236"/>
              </a:xfrm>
              <a:custGeom>
                <a:avLst/>
                <a:gdLst>
                  <a:gd name="connsiteX0" fmla="*/ 0 w 625316"/>
                  <a:gd name="connsiteY0" fmla="*/ 0 h 112236"/>
                  <a:gd name="connsiteX1" fmla="*/ 625316 w 625316"/>
                  <a:gd name="connsiteY1" fmla="*/ 0 h 112236"/>
                  <a:gd name="connsiteX2" fmla="*/ 625316 w 625316"/>
                  <a:gd name="connsiteY2" fmla="*/ 112236 h 112236"/>
                  <a:gd name="connsiteX3" fmla="*/ 0 w 625316"/>
                  <a:gd name="connsiteY3" fmla="*/ 112236 h 11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316" h="112236">
                    <a:moveTo>
                      <a:pt x="0" y="0"/>
                    </a:moveTo>
                    <a:lnTo>
                      <a:pt x="625316" y="0"/>
                    </a:lnTo>
                    <a:lnTo>
                      <a:pt x="625316" y="112236"/>
                    </a:lnTo>
                    <a:lnTo>
                      <a:pt x="0" y="112236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E0A0ECB-2414-4614-A57B-D50AE3CF6AEE}"/>
                  </a:ext>
                </a:extLst>
              </p:cNvPr>
              <p:cNvSpPr/>
              <p:nvPr/>
            </p:nvSpPr>
            <p:spPr>
              <a:xfrm>
                <a:off x="4269660" y="773223"/>
                <a:ext cx="384810" cy="48101"/>
              </a:xfrm>
              <a:custGeom>
                <a:avLst/>
                <a:gdLst>
                  <a:gd name="connsiteX0" fmla="*/ 0 w 384810"/>
                  <a:gd name="connsiteY0" fmla="*/ 0 h 48101"/>
                  <a:gd name="connsiteX1" fmla="*/ 384810 w 384810"/>
                  <a:gd name="connsiteY1" fmla="*/ 0 h 48101"/>
                  <a:gd name="connsiteX2" fmla="*/ 384810 w 384810"/>
                  <a:gd name="connsiteY2" fmla="*/ 48101 h 48101"/>
                  <a:gd name="connsiteX3" fmla="*/ 0 w 384810"/>
                  <a:gd name="connsiteY3" fmla="*/ 48101 h 4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810" h="48101">
                    <a:moveTo>
                      <a:pt x="0" y="0"/>
                    </a:moveTo>
                    <a:lnTo>
                      <a:pt x="384810" y="0"/>
                    </a:lnTo>
                    <a:lnTo>
                      <a:pt x="384810" y="48101"/>
                    </a:lnTo>
                    <a:lnTo>
                      <a:pt x="0" y="48101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916918" y="3278175"/>
              <a:ext cx="1090295" cy="517088"/>
              <a:chOff x="3916918" y="3278175"/>
              <a:chExt cx="1090295" cy="51708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B60B46B-F9C2-48CF-96D6-AB64E4919222}"/>
                  </a:ext>
                </a:extLst>
              </p:cNvPr>
              <p:cNvSpPr/>
              <p:nvPr/>
            </p:nvSpPr>
            <p:spPr>
              <a:xfrm>
                <a:off x="4037171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1E97DB-3EE7-458A-B08B-FF7E1B601E14}"/>
                  </a:ext>
                </a:extLst>
              </p:cNvPr>
              <p:cNvSpPr/>
              <p:nvPr/>
            </p:nvSpPr>
            <p:spPr>
              <a:xfrm>
                <a:off x="4742656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275BC7F-74DD-4134-B3EA-2E9D02855B12}"/>
                  </a:ext>
                </a:extLst>
              </p:cNvPr>
              <p:cNvSpPr/>
              <p:nvPr/>
            </p:nvSpPr>
            <p:spPr>
              <a:xfrm>
                <a:off x="4389913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75A74D1-9CF9-4D68-ABB1-1A12750EEBE3}"/>
                  </a:ext>
                </a:extLst>
              </p:cNvPr>
              <p:cNvSpPr/>
              <p:nvPr/>
            </p:nvSpPr>
            <p:spPr>
              <a:xfrm>
                <a:off x="4694555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4497E02-031C-4389-AB00-1E7D1FFBB1E7}"/>
                  </a:ext>
                </a:extLst>
              </p:cNvPr>
              <p:cNvSpPr/>
              <p:nvPr/>
            </p:nvSpPr>
            <p:spPr>
              <a:xfrm>
                <a:off x="4345820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4F0F548-CF7C-45F0-95B5-96A0EB12FA99}"/>
                  </a:ext>
                </a:extLst>
              </p:cNvPr>
              <p:cNvSpPr/>
              <p:nvPr/>
            </p:nvSpPr>
            <p:spPr>
              <a:xfrm>
                <a:off x="3989070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674003F-BA81-4633-81A3-C6190127EC18}"/>
                  </a:ext>
                </a:extLst>
              </p:cNvPr>
              <p:cNvSpPr/>
              <p:nvPr/>
            </p:nvSpPr>
            <p:spPr>
              <a:xfrm>
                <a:off x="3916918" y="3278175"/>
                <a:ext cx="1090295" cy="224330"/>
              </a:xfrm>
              <a:custGeom>
                <a:avLst/>
                <a:gdLst>
                  <a:gd name="connsiteX0" fmla="*/ 1090295 w 1090295"/>
                  <a:gd name="connsiteY0" fmla="*/ 172363 h 224330"/>
                  <a:gd name="connsiteX1" fmla="*/ 1034906 w 1090295"/>
                  <a:gd name="connsiteY1" fmla="*/ 181999 h 224330"/>
                  <a:gd name="connsiteX2" fmla="*/ 39796 w 1090295"/>
                  <a:gd name="connsiteY2" fmla="*/ 179490 h 224330"/>
                  <a:gd name="connsiteX3" fmla="*/ 0 w 1090295"/>
                  <a:gd name="connsiteY3" fmla="*/ 172363 h 224330"/>
                  <a:gd name="connsiteX4" fmla="*/ 0 w 1090295"/>
                  <a:gd name="connsiteY4" fmla="*/ 172363 h 224330"/>
                  <a:gd name="connsiteX5" fmla="*/ 172363 w 1090295"/>
                  <a:gd name="connsiteY5" fmla="*/ 0 h 224330"/>
                  <a:gd name="connsiteX6" fmla="*/ 917932 w 1090295"/>
                  <a:gd name="connsiteY6" fmla="*/ 0 h 224330"/>
                  <a:gd name="connsiteX7" fmla="*/ 1090295 w 1090295"/>
                  <a:gd name="connsiteY7" fmla="*/ 172363 h 224330"/>
                  <a:gd name="connsiteX8" fmla="*/ 1090295 w 1090295"/>
                  <a:gd name="connsiteY8" fmla="*/ 172363 h 22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295" h="224330">
                    <a:moveTo>
                      <a:pt x="1090295" y="172363"/>
                    </a:moveTo>
                    <a:lnTo>
                      <a:pt x="1034906" y="181999"/>
                    </a:lnTo>
                    <a:cubicBezTo>
                      <a:pt x="705597" y="239271"/>
                      <a:pt x="368808" y="238422"/>
                      <a:pt x="39796" y="179490"/>
                    </a:cubicBezTo>
                    <a:lnTo>
                      <a:pt x="0" y="172363"/>
                    </a:lnTo>
                    <a:lnTo>
                      <a:pt x="0" y="172363"/>
                    </a:lnTo>
                    <a:cubicBezTo>
                      <a:pt x="0" y="77170"/>
                      <a:pt x="77170" y="0"/>
                      <a:pt x="172363" y="0"/>
                    </a:cubicBezTo>
                    <a:lnTo>
                      <a:pt x="917932" y="0"/>
                    </a:lnTo>
                    <a:cubicBezTo>
                      <a:pt x="1013125" y="0"/>
                      <a:pt x="1090295" y="77162"/>
                      <a:pt x="1090295" y="172363"/>
                    </a:cubicBezTo>
                    <a:lnTo>
                      <a:pt x="1090295" y="172363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2521981" y="4490006"/>
              <a:ext cx="2886075" cy="1089333"/>
              <a:chOff x="2521981" y="4490006"/>
              <a:chExt cx="2886075" cy="108933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0AC6D88-68C1-48D4-8E72-B56BCE713707}"/>
                  </a:ext>
                </a:extLst>
              </p:cNvPr>
              <p:cNvSpPr/>
              <p:nvPr/>
            </p:nvSpPr>
            <p:spPr>
              <a:xfrm>
                <a:off x="3036745" y="4490006"/>
                <a:ext cx="767936" cy="916649"/>
              </a:xfrm>
              <a:custGeom>
                <a:avLst/>
                <a:gdLst>
                  <a:gd name="connsiteX0" fmla="*/ 767936 w 767936"/>
                  <a:gd name="connsiteY0" fmla="*/ 916649 h 916649"/>
                  <a:gd name="connsiteX1" fmla="*/ 0 w 767936"/>
                  <a:gd name="connsiteY1" fmla="*/ 916649 h 916649"/>
                  <a:gd name="connsiteX2" fmla="*/ 414128 w 767936"/>
                  <a:gd name="connsiteY2" fmla="*/ 100251 h 916649"/>
                  <a:gd name="connsiteX3" fmla="*/ 577391 w 767936"/>
                  <a:gd name="connsiteY3" fmla="*/ 0 h 916649"/>
                  <a:gd name="connsiteX4" fmla="*/ 577391 w 767936"/>
                  <a:gd name="connsiteY4" fmla="*/ 0 h 916649"/>
                  <a:gd name="connsiteX5" fmla="*/ 767936 w 767936"/>
                  <a:gd name="connsiteY5" fmla="*/ 190545 h 916649"/>
                  <a:gd name="connsiteX6" fmla="*/ 767936 w 767936"/>
                  <a:gd name="connsiteY6" fmla="*/ 916649 h 91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936" h="916649">
                    <a:moveTo>
                      <a:pt x="767936" y="916649"/>
                    </a:moveTo>
                    <a:lnTo>
                      <a:pt x="0" y="916649"/>
                    </a:lnTo>
                    <a:lnTo>
                      <a:pt x="414128" y="100251"/>
                    </a:lnTo>
                    <a:cubicBezTo>
                      <a:pt x="445321" y="38753"/>
                      <a:pt x="508430" y="0"/>
                      <a:pt x="577391" y="0"/>
                    </a:cubicBezTo>
                    <a:lnTo>
                      <a:pt x="577391" y="0"/>
                    </a:lnTo>
                    <a:cubicBezTo>
                      <a:pt x="682629" y="0"/>
                      <a:pt x="767936" y="85308"/>
                      <a:pt x="767936" y="190545"/>
                    </a:cubicBezTo>
                    <a:lnTo>
                      <a:pt x="767936" y="916649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857405-0BF5-4474-B0CC-1A368AF0EC91}"/>
                  </a:ext>
                </a:extLst>
              </p:cNvPr>
              <p:cNvSpPr/>
              <p:nvPr/>
            </p:nvSpPr>
            <p:spPr>
              <a:xfrm>
                <a:off x="3004677" y="4490006"/>
                <a:ext cx="767936" cy="916649"/>
              </a:xfrm>
              <a:custGeom>
                <a:avLst/>
                <a:gdLst>
                  <a:gd name="connsiteX0" fmla="*/ 767936 w 767936"/>
                  <a:gd name="connsiteY0" fmla="*/ 916649 h 916649"/>
                  <a:gd name="connsiteX1" fmla="*/ 0 w 767936"/>
                  <a:gd name="connsiteY1" fmla="*/ 916649 h 916649"/>
                  <a:gd name="connsiteX2" fmla="*/ 414128 w 767936"/>
                  <a:gd name="connsiteY2" fmla="*/ 100251 h 916649"/>
                  <a:gd name="connsiteX3" fmla="*/ 577391 w 767936"/>
                  <a:gd name="connsiteY3" fmla="*/ 0 h 916649"/>
                  <a:gd name="connsiteX4" fmla="*/ 577391 w 767936"/>
                  <a:gd name="connsiteY4" fmla="*/ 0 h 916649"/>
                  <a:gd name="connsiteX5" fmla="*/ 767936 w 767936"/>
                  <a:gd name="connsiteY5" fmla="*/ 190545 h 916649"/>
                  <a:gd name="connsiteX6" fmla="*/ 767936 w 767936"/>
                  <a:gd name="connsiteY6" fmla="*/ 916649 h 91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936" h="916649">
                    <a:moveTo>
                      <a:pt x="767936" y="916649"/>
                    </a:moveTo>
                    <a:lnTo>
                      <a:pt x="0" y="916649"/>
                    </a:lnTo>
                    <a:lnTo>
                      <a:pt x="414128" y="100251"/>
                    </a:lnTo>
                    <a:cubicBezTo>
                      <a:pt x="445321" y="38753"/>
                      <a:pt x="508430" y="0"/>
                      <a:pt x="577391" y="0"/>
                    </a:cubicBezTo>
                    <a:lnTo>
                      <a:pt x="577391" y="0"/>
                    </a:lnTo>
                    <a:cubicBezTo>
                      <a:pt x="682629" y="0"/>
                      <a:pt x="767936" y="85308"/>
                      <a:pt x="767936" y="190545"/>
                    </a:cubicBezTo>
                    <a:lnTo>
                      <a:pt x="767936" y="916649"/>
                    </a:lnTo>
                    <a:close/>
                  </a:path>
                </a:pathLst>
              </a:custGeom>
              <a:solidFill>
                <a:srgbClr val="737373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E0D3AFB-EB57-485C-83F3-11819008F869}"/>
                  </a:ext>
                </a:extLst>
              </p:cNvPr>
              <p:cNvSpPr/>
              <p:nvPr/>
            </p:nvSpPr>
            <p:spPr>
              <a:xfrm>
                <a:off x="3451939" y="4596951"/>
                <a:ext cx="240506" cy="240506"/>
              </a:xfrm>
              <a:custGeom>
                <a:avLst/>
                <a:gdLst>
                  <a:gd name="connsiteX0" fmla="*/ 240506 w 240506"/>
                  <a:gd name="connsiteY0" fmla="*/ 120253 h 240506"/>
                  <a:gd name="connsiteX1" fmla="*/ 120253 w 240506"/>
                  <a:gd name="connsiteY1" fmla="*/ 240506 h 240506"/>
                  <a:gd name="connsiteX2" fmla="*/ 0 w 240506"/>
                  <a:gd name="connsiteY2" fmla="*/ 120253 h 240506"/>
                  <a:gd name="connsiteX3" fmla="*/ 120253 w 240506"/>
                  <a:gd name="connsiteY3" fmla="*/ 0 h 240506"/>
                  <a:gd name="connsiteX4" fmla="*/ 240506 w 240506"/>
                  <a:gd name="connsiteY4" fmla="*/ 120253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06" h="240506">
                    <a:moveTo>
                      <a:pt x="240506" y="120253"/>
                    </a:moveTo>
                    <a:cubicBezTo>
                      <a:pt x="240506" y="186667"/>
                      <a:pt x="186667" y="240506"/>
                      <a:pt x="120253" y="240506"/>
                    </a:cubicBezTo>
                    <a:cubicBezTo>
                      <a:pt x="53839" y="240506"/>
                      <a:pt x="0" y="186667"/>
                      <a:pt x="0" y="120253"/>
                    </a:cubicBezTo>
                    <a:cubicBezTo>
                      <a:pt x="0" y="53839"/>
                      <a:pt x="53839" y="0"/>
                      <a:pt x="120253" y="0"/>
                    </a:cubicBezTo>
                    <a:cubicBezTo>
                      <a:pt x="186667" y="0"/>
                      <a:pt x="240506" y="53839"/>
                      <a:pt x="240506" y="120253"/>
                    </a:cubicBez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1ACDAAE-D5F2-4583-BE92-069B9EC645A2}"/>
                  </a:ext>
                </a:extLst>
              </p:cNvPr>
              <p:cNvSpPr/>
              <p:nvPr/>
            </p:nvSpPr>
            <p:spPr>
              <a:xfrm>
                <a:off x="3323669" y="4869525"/>
                <a:ext cx="120253" cy="120253"/>
              </a:xfrm>
              <a:custGeom>
                <a:avLst/>
                <a:gdLst>
                  <a:gd name="connsiteX0" fmla="*/ 120253 w 120253"/>
                  <a:gd name="connsiteY0" fmla="*/ 60126 h 120253"/>
                  <a:gd name="connsiteX1" fmla="*/ 60127 w 120253"/>
                  <a:gd name="connsiteY1" fmla="*/ 120253 h 120253"/>
                  <a:gd name="connsiteX2" fmla="*/ 0 w 120253"/>
                  <a:gd name="connsiteY2" fmla="*/ 60126 h 120253"/>
                  <a:gd name="connsiteX3" fmla="*/ 60127 w 120253"/>
                  <a:gd name="connsiteY3" fmla="*/ 0 h 120253"/>
                  <a:gd name="connsiteX4" fmla="*/ 120253 w 120253"/>
                  <a:gd name="connsiteY4" fmla="*/ 60126 h 120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53" h="120253">
                    <a:moveTo>
                      <a:pt x="120253" y="60126"/>
                    </a:moveTo>
                    <a:cubicBezTo>
                      <a:pt x="120253" y="93334"/>
                      <a:pt x="93334" y="120253"/>
                      <a:pt x="60127" y="120253"/>
                    </a:cubicBezTo>
                    <a:cubicBezTo>
                      <a:pt x="26919" y="120253"/>
                      <a:pt x="0" y="93334"/>
                      <a:pt x="0" y="60126"/>
                    </a:cubicBezTo>
                    <a:cubicBezTo>
                      <a:pt x="0" y="26919"/>
                      <a:pt x="26919" y="0"/>
                      <a:pt x="60127" y="0"/>
                    </a:cubicBezTo>
                    <a:cubicBezTo>
                      <a:pt x="93334" y="0"/>
                      <a:pt x="120253" y="26919"/>
                      <a:pt x="120253" y="60126"/>
                    </a:cubicBez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C243B6-40B7-4706-B41F-7482B1F13B85}"/>
                  </a:ext>
                </a:extLst>
              </p:cNvPr>
              <p:cNvSpPr/>
              <p:nvPr/>
            </p:nvSpPr>
            <p:spPr>
              <a:xfrm>
                <a:off x="2521981" y="5274698"/>
                <a:ext cx="2886075" cy="304641"/>
              </a:xfrm>
              <a:custGeom>
                <a:avLst/>
                <a:gdLst>
                  <a:gd name="connsiteX0" fmla="*/ 2886075 w 2886075"/>
                  <a:gd name="connsiteY0" fmla="*/ 304641 h 304641"/>
                  <a:gd name="connsiteX1" fmla="*/ 0 w 2886075"/>
                  <a:gd name="connsiteY1" fmla="*/ 304641 h 304641"/>
                  <a:gd name="connsiteX2" fmla="*/ 0 w 2886075"/>
                  <a:gd name="connsiteY2" fmla="*/ 304641 h 304641"/>
                  <a:gd name="connsiteX3" fmla="*/ 304641 w 2886075"/>
                  <a:gd name="connsiteY3" fmla="*/ 0 h 304641"/>
                  <a:gd name="connsiteX4" fmla="*/ 2886075 w 2886075"/>
                  <a:gd name="connsiteY4" fmla="*/ 0 h 304641"/>
                  <a:gd name="connsiteX5" fmla="*/ 2886075 w 2886075"/>
                  <a:gd name="connsiteY5" fmla="*/ 304641 h 30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6075" h="304641">
                    <a:moveTo>
                      <a:pt x="2886075" y="304641"/>
                    </a:moveTo>
                    <a:lnTo>
                      <a:pt x="0" y="304641"/>
                    </a:lnTo>
                    <a:lnTo>
                      <a:pt x="0" y="304641"/>
                    </a:lnTo>
                    <a:cubicBezTo>
                      <a:pt x="0" y="136391"/>
                      <a:pt x="136391" y="0"/>
                      <a:pt x="304641" y="0"/>
                    </a:cubicBezTo>
                    <a:lnTo>
                      <a:pt x="2886075" y="0"/>
                    </a:lnTo>
                    <a:lnTo>
                      <a:pt x="2886075" y="304641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508057" y="2256024"/>
              <a:ext cx="537133" cy="432911"/>
              <a:chOff x="3508057" y="2256024"/>
              <a:chExt cx="537133" cy="432911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9D41B52-DB92-408B-BD0F-5402AABF55A6}"/>
                  </a:ext>
                </a:extLst>
              </p:cNvPr>
              <p:cNvSpPr/>
              <p:nvPr/>
            </p:nvSpPr>
            <p:spPr>
              <a:xfrm>
                <a:off x="3708479" y="2256024"/>
                <a:ext cx="336711" cy="432911"/>
              </a:xfrm>
              <a:custGeom>
                <a:avLst/>
                <a:gdLst>
                  <a:gd name="connsiteX0" fmla="*/ 120253 w 336711"/>
                  <a:gd name="connsiteY0" fmla="*/ 432911 h 432911"/>
                  <a:gd name="connsiteX1" fmla="*/ 336629 w 336711"/>
                  <a:gd name="connsiteY1" fmla="*/ 210371 h 432911"/>
                  <a:gd name="connsiteX2" fmla="*/ 115756 w 336711"/>
                  <a:gd name="connsiteY2" fmla="*/ 0 h 432911"/>
                  <a:gd name="connsiteX3" fmla="*/ 802 w 336711"/>
                  <a:gd name="connsiteY3" fmla="*/ 0 h 432911"/>
                  <a:gd name="connsiteX4" fmla="*/ 0 w 336711"/>
                  <a:gd name="connsiteY4" fmla="*/ 801 h 432911"/>
                  <a:gd name="connsiteX5" fmla="*/ 0 w 336711"/>
                  <a:gd name="connsiteY5" fmla="*/ 432110 h 432911"/>
                  <a:gd name="connsiteX6" fmla="*/ 802 w 336711"/>
                  <a:gd name="connsiteY6" fmla="*/ 432911 h 432911"/>
                  <a:gd name="connsiteX7" fmla="*/ 120253 w 336711"/>
                  <a:gd name="connsiteY7" fmla="*/ 432911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711" h="432911">
                    <a:moveTo>
                      <a:pt x="120253" y="432911"/>
                    </a:moveTo>
                    <a:cubicBezTo>
                      <a:pt x="241821" y="432911"/>
                      <a:pt x="339980" y="332692"/>
                      <a:pt x="336629" y="210371"/>
                    </a:cubicBezTo>
                    <a:cubicBezTo>
                      <a:pt x="333398" y="92475"/>
                      <a:pt x="233700" y="0"/>
                      <a:pt x="115756" y="0"/>
                    </a:cubicBezTo>
                    <a:lnTo>
                      <a:pt x="802" y="0"/>
                    </a:lnTo>
                    <a:cubicBezTo>
                      <a:pt x="361" y="0"/>
                      <a:pt x="0" y="361"/>
                      <a:pt x="0" y="801"/>
                    </a:cubicBezTo>
                    <a:lnTo>
                      <a:pt x="0" y="432110"/>
                    </a:lnTo>
                    <a:cubicBezTo>
                      <a:pt x="0" y="432550"/>
                      <a:pt x="361" y="432911"/>
                      <a:pt x="802" y="432911"/>
                    </a:cubicBezTo>
                    <a:lnTo>
                      <a:pt x="120253" y="432911"/>
                    </a:lnTo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B9BA7D7-EBA2-49BC-829E-67B709E252E4}"/>
                  </a:ext>
                </a:extLst>
              </p:cNvPr>
              <p:cNvSpPr/>
              <p:nvPr/>
            </p:nvSpPr>
            <p:spPr>
              <a:xfrm>
                <a:off x="3508057" y="2256024"/>
                <a:ext cx="432911" cy="432911"/>
              </a:xfrm>
              <a:custGeom>
                <a:avLst/>
                <a:gdLst>
                  <a:gd name="connsiteX0" fmla="*/ 432911 w 432911"/>
                  <a:gd name="connsiteY0" fmla="*/ 216456 h 432911"/>
                  <a:gd name="connsiteX1" fmla="*/ 216456 w 432911"/>
                  <a:gd name="connsiteY1" fmla="*/ 432911 h 432911"/>
                  <a:gd name="connsiteX2" fmla="*/ 0 w 432911"/>
                  <a:gd name="connsiteY2" fmla="*/ 216456 h 432911"/>
                  <a:gd name="connsiteX3" fmla="*/ 216456 w 432911"/>
                  <a:gd name="connsiteY3" fmla="*/ 0 h 432911"/>
                  <a:gd name="connsiteX4" fmla="*/ 432911 w 432911"/>
                  <a:gd name="connsiteY4" fmla="*/ 216456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911" h="432911">
                    <a:moveTo>
                      <a:pt x="432911" y="216456"/>
                    </a:moveTo>
                    <a:cubicBezTo>
                      <a:pt x="432911" y="336001"/>
                      <a:pt x="336001" y="432911"/>
                      <a:pt x="216456" y="432911"/>
                    </a:cubicBezTo>
                    <a:cubicBezTo>
                      <a:pt x="96911" y="432911"/>
                      <a:pt x="0" y="336001"/>
                      <a:pt x="0" y="216456"/>
                    </a:cubicBezTo>
                    <a:cubicBezTo>
                      <a:pt x="0" y="96911"/>
                      <a:pt x="96911" y="0"/>
                      <a:pt x="216456" y="0"/>
                    </a:cubicBezTo>
                    <a:cubicBezTo>
                      <a:pt x="336001" y="0"/>
                      <a:pt x="432911" y="96911"/>
                      <a:pt x="432911" y="2164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8468CA5-347A-44DC-9B0B-03FD8D77C410}"/>
                  </a:ext>
                </a:extLst>
              </p:cNvPr>
              <p:cNvSpPr/>
              <p:nvPr/>
            </p:nvSpPr>
            <p:spPr>
              <a:xfrm>
                <a:off x="3616285" y="2364252"/>
                <a:ext cx="216455" cy="216455"/>
              </a:xfrm>
              <a:custGeom>
                <a:avLst/>
                <a:gdLst>
                  <a:gd name="connsiteX0" fmla="*/ 216456 w 216455"/>
                  <a:gd name="connsiteY0" fmla="*/ 108228 h 216455"/>
                  <a:gd name="connsiteX1" fmla="*/ 108228 w 216455"/>
                  <a:gd name="connsiteY1" fmla="*/ 216456 h 216455"/>
                  <a:gd name="connsiteX2" fmla="*/ 0 w 216455"/>
                  <a:gd name="connsiteY2" fmla="*/ 108228 h 216455"/>
                  <a:gd name="connsiteX3" fmla="*/ 108228 w 216455"/>
                  <a:gd name="connsiteY3" fmla="*/ 0 h 216455"/>
                  <a:gd name="connsiteX4" fmla="*/ 216456 w 216455"/>
                  <a:gd name="connsiteY4" fmla="*/ 108228 h 21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455" h="216455">
                    <a:moveTo>
                      <a:pt x="216456" y="108228"/>
                    </a:moveTo>
                    <a:cubicBezTo>
                      <a:pt x="216456" y="168000"/>
                      <a:pt x="168000" y="216456"/>
                      <a:pt x="108228" y="216456"/>
                    </a:cubicBezTo>
                    <a:cubicBezTo>
                      <a:pt x="48455" y="216456"/>
                      <a:pt x="0" y="168000"/>
                      <a:pt x="0" y="108228"/>
                    </a:cubicBezTo>
                    <a:cubicBezTo>
                      <a:pt x="0" y="48455"/>
                      <a:pt x="48455" y="0"/>
                      <a:pt x="108228" y="0"/>
                    </a:cubicBezTo>
                    <a:cubicBezTo>
                      <a:pt x="168000" y="0"/>
                      <a:pt x="216456" y="48455"/>
                      <a:pt x="216456" y="108228"/>
                    </a:cubicBezTo>
                    <a:close/>
                  </a:path>
                </a:pathLst>
              </a:custGeom>
              <a:solidFill>
                <a:srgbClr val="737373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467973" y="2745053"/>
              <a:ext cx="368776" cy="296624"/>
              <a:chOff x="3467973" y="2745053"/>
              <a:chExt cx="368776" cy="29662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1CDDE4B-53B6-4AF6-9F73-3E95D9905F8B}"/>
                  </a:ext>
                </a:extLst>
              </p:cNvPr>
              <p:cNvSpPr/>
              <p:nvPr/>
            </p:nvSpPr>
            <p:spPr>
              <a:xfrm>
                <a:off x="3616285" y="2745053"/>
                <a:ext cx="220464" cy="296624"/>
              </a:xfrm>
              <a:custGeom>
                <a:avLst/>
                <a:gdLst>
                  <a:gd name="connsiteX0" fmla="*/ 72152 w 220464"/>
                  <a:gd name="connsiteY0" fmla="*/ 296624 h 296624"/>
                  <a:gd name="connsiteX1" fmla="*/ 220368 w 220464"/>
                  <a:gd name="connsiteY1" fmla="*/ 142901 h 296624"/>
                  <a:gd name="connsiteX2" fmla="*/ 68600 w 220464"/>
                  <a:gd name="connsiteY2" fmla="*/ 0 h 296624"/>
                  <a:gd name="connsiteX3" fmla="*/ 802 w 220464"/>
                  <a:gd name="connsiteY3" fmla="*/ 0 h 296624"/>
                  <a:gd name="connsiteX4" fmla="*/ 0 w 220464"/>
                  <a:gd name="connsiteY4" fmla="*/ 801 h 296624"/>
                  <a:gd name="connsiteX5" fmla="*/ 0 w 220464"/>
                  <a:gd name="connsiteY5" fmla="*/ 295823 h 296624"/>
                  <a:gd name="connsiteX6" fmla="*/ 802 w 220464"/>
                  <a:gd name="connsiteY6" fmla="*/ 296624 h 296624"/>
                  <a:gd name="connsiteX7" fmla="*/ 72152 w 220464"/>
                  <a:gd name="connsiteY7" fmla="*/ 296624 h 29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464" h="296624">
                    <a:moveTo>
                      <a:pt x="72152" y="296624"/>
                    </a:moveTo>
                    <a:cubicBezTo>
                      <a:pt x="155856" y="296624"/>
                      <a:pt x="223366" y="227278"/>
                      <a:pt x="220368" y="142901"/>
                    </a:cubicBezTo>
                    <a:cubicBezTo>
                      <a:pt x="217514" y="62532"/>
                      <a:pt x="149018" y="0"/>
                      <a:pt x="68600" y="0"/>
                    </a:cubicBezTo>
                    <a:lnTo>
                      <a:pt x="802" y="0"/>
                    </a:lnTo>
                    <a:cubicBezTo>
                      <a:pt x="361" y="0"/>
                      <a:pt x="0" y="361"/>
                      <a:pt x="0" y="801"/>
                    </a:cubicBezTo>
                    <a:lnTo>
                      <a:pt x="0" y="295823"/>
                    </a:lnTo>
                    <a:cubicBezTo>
                      <a:pt x="0" y="296264"/>
                      <a:pt x="361" y="296624"/>
                      <a:pt x="802" y="296624"/>
                    </a:cubicBezTo>
                    <a:lnTo>
                      <a:pt x="72152" y="296624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73F6B4-C81F-470C-B692-4D7EC3176A51}"/>
                  </a:ext>
                </a:extLst>
              </p:cNvPr>
              <p:cNvSpPr/>
              <p:nvPr/>
            </p:nvSpPr>
            <p:spPr>
              <a:xfrm>
                <a:off x="3467973" y="2745053"/>
                <a:ext cx="296624" cy="296624"/>
              </a:xfrm>
              <a:custGeom>
                <a:avLst/>
                <a:gdLst>
                  <a:gd name="connsiteX0" fmla="*/ 296624 w 296624"/>
                  <a:gd name="connsiteY0" fmla="*/ 148312 h 296624"/>
                  <a:gd name="connsiteX1" fmla="*/ 148312 w 296624"/>
                  <a:gd name="connsiteY1" fmla="*/ 296624 h 296624"/>
                  <a:gd name="connsiteX2" fmla="*/ 0 w 296624"/>
                  <a:gd name="connsiteY2" fmla="*/ 148312 h 296624"/>
                  <a:gd name="connsiteX3" fmla="*/ 148312 w 296624"/>
                  <a:gd name="connsiteY3" fmla="*/ 0 h 296624"/>
                  <a:gd name="connsiteX4" fmla="*/ 296624 w 296624"/>
                  <a:gd name="connsiteY4" fmla="*/ 148312 h 29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624" h="296624">
                    <a:moveTo>
                      <a:pt x="296624" y="148312"/>
                    </a:moveTo>
                    <a:cubicBezTo>
                      <a:pt x="296624" y="230223"/>
                      <a:pt x="230223" y="296624"/>
                      <a:pt x="148312" y="296624"/>
                    </a:cubicBezTo>
                    <a:cubicBezTo>
                      <a:pt x="66402" y="296624"/>
                      <a:pt x="0" y="230223"/>
                      <a:pt x="0" y="148312"/>
                    </a:cubicBezTo>
                    <a:cubicBezTo>
                      <a:pt x="0" y="66402"/>
                      <a:pt x="66402" y="0"/>
                      <a:pt x="148312" y="0"/>
                    </a:cubicBezTo>
                    <a:cubicBezTo>
                      <a:pt x="230223" y="0"/>
                      <a:pt x="296624" y="66402"/>
                      <a:pt x="296624" y="1483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646284F-096C-4044-B44D-6CBE357A4B6A}"/>
                  </a:ext>
                </a:extLst>
              </p:cNvPr>
              <p:cNvSpPr/>
              <p:nvPr/>
            </p:nvSpPr>
            <p:spPr>
              <a:xfrm>
                <a:off x="3532108" y="2809942"/>
                <a:ext cx="166847" cy="166847"/>
              </a:xfrm>
              <a:custGeom>
                <a:avLst/>
                <a:gdLst>
                  <a:gd name="connsiteX0" fmla="*/ 166847 w 166847"/>
                  <a:gd name="connsiteY0" fmla="*/ 83424 h 166847"/>
                  <a:gd name="connsiteX1" fmla="*/ 83424 w 166847"/>
                  <a:gd name="connsiteY1" fmla="*/ 166847 h 166847"/>
                  <a:gd name="connsiteX2" fmla="*/ 0 w 166847"/>
                  <a:gd name="connsiteY2" fmla="*/ 83424 h 166847"/>
                  <a:gd name="connsiteX3" fmla="*/ 83424 w 166847"/>
                  <a:gd name="connsiteY3" fmla="*/ 0 h 166847"/>
                  <a:gd name="connsiteX4" fmla="*/ 166847 w 166847"/>
                  <a:gd name="connsiteY4" fmla="*/ 83424 h 1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47" h="166847">
                    <a:moveTo>
                      <a:pt x="166847" y="83424"/>
                    </a:moveTo>
                    <a:cubicBezTo>
                      <a:pt x="166847" y="129497"/>
                      <a:pt x="129497" y="166847"/>
                      <a:pt x="83424" y="166847"/>
                    </a:cubicBezTo>
                    <a:cubicBezTo>
                      <a:pt x="37350" y="166847"/>
                      <a:pt x="0" y="129497"/>
                      <a:pt x="0" y="83424"/>
                    </a:cubicBezTo>
                    <a:cubicBezTo>
                      <a:pt x="0" y="37350"/>
                      <a:pt x="37350" y="0"/>
                      <a:pt x="83424" y="0"/>
                    </a:cubicBezTo>
                    <a:cubicBezTo>
                      <a:pt x="129497" y="0"/>
                      <a:pt x="166847" y="37350"/>
                      <a:pt x="166847" y="83424"/>
                    </a:cubicBez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970310" y="4490614"/>
              <a:ext cx="1012859" cy="617772"/>
              <a:chOff x="3970310" y="4490614"/>
              <a:chExt cx="1012859" cy="61777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A1A2041-5925-4ADF-A165-C7E04C61F8CC}"/>
                  </a:ext>
                </a:extLst>
              </p:cNvPr>
              <p:cNvSpPr/>
              <p:nvPr/>
            </p:nvSpPr>
            <p:spPr>
              <a:xfrm>
                <a:off x="3970310" y="4826338"/>
                <a:ext cx="339258" cy="281055"/>
              </a:xfrm>
              <a:custGeom>
                <a:avLst/>
                <a:gdLst>
                  <a:gd name="connsiteX0" fmla="*/ 272726 w 339258"/>
                  <a:gd name="connsiteY0" fmla="*/ 0 h 281055"/>
                  <a:gd name="connsiteX1" fmla="*/ 254913 w 339258"/>
                  <a:gd name="connsiteY1" fmla="*/ 4625 h 281055"/>
                  <a:gd name="connsiteX2" fmla="*/ 116020 w 339258"/>
                  <a:gd name="connsiteY2" fmla="*/ 40718 h 281055"/>
                  <a:gd name="connsiteX3" fmla="*/ 115443 w 339258"/>
                  <a:gd name="connsiteY3" fmla="*/ 41696 h 281055"/>
                  <a:gd name="connsiteX4" fmla="*/ 134579 w 339258"/>
                  <a:gd name="connsiteY4" fmla="*/ 115331 h 281055"/>
                  <a:gd name="connsiteX5" fmla="*/ 80169 w 339258"/>
                  <a:gd name="connsiteY5" fmla="*/ 115331 h 281055"/>
                  <a:gd name="connsiteX6" fmla="*/ 80169 w 339258"/>
                  <a:gd name="connsiteY6" fmla="*/ 68360 h 281055"/>
                  <a:gd name="connsiteX7" fmla="*/ 0 w 339258"/>
                  <a:gd name="connsiteY7" fmla="*/ 68360 h 281055"/>
                  <a:gd name="connsiteX8" fmla="*/ 0 w 339258"/>
                  <a:gd name="connsiteY8" fmla="*/ 219550 h 281055"/>
                  <a:gd name="connsiteX9" fmla="*/ 80169 w 339258"/>
                  <a:gd name="connsiteY9" fmla="*/ 219550 h 281055"/>
                  <a:gd name="connsiteX10" fmla="*/ 80169 w 339258"/>
                  <a:gd name="connsiteY10" fmla="*/ 163432 h 281055"/>
                  <a:gd name="connsiteX11" fmla="*/ 147078 w 339258"/>
                  <a:gd name="connsiteY11" fmla="*/ 163432 h 281055"/>
                  <a:gd name="connsiteX12" fmla="*/ 158101 w 339258"/>
                  <a:gd name="connsiteY12" fmla="*/ 205841 h 281055"/>
                  <a:gd name="connsiteX13" fmla="*/ 326736 w 339258"/>
                  <a:gd name="connsiteY13" fmla="*/ 281032 h 281055"/>
                  <a:gd name="connsiteX14" fmla="*/ 339258 w 339258"/>
                  <a:gd name="connsiteY14" fmla="*/ 275372 h 281055"/>
                  <a:gd name="connsiteX15" fmla="*/ 272726 w 339258"/>
                  <a:gd name="connsiteY15" fmla="*/ 0 h 28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9258" h="281055">
                    <a:moveTo>
                      <a:pt x="272726" y="0"/>
                    </a:moveTo>
                    <a:lnTo>
                      <a:pt x="254913" y="4625"/>
                    </a:lnTo>
                    <a:lnTo>
                      <a:pt x="116020" y="40718"/>
                    </a:lnTo>
                    <a:cubicBezTo>
                      <a:pt x="115595" y="40830"/>
                      <a:pt x="115331" y="41263"/>
                      <a:pt x="115443" y="41696"/>
                    </a:cubicBezTo>
                    <a:lnTo>
                      <a:pt x="134579" y="115331"/>
                    </a:lnTo>
                    <a:lnTo>
                      <a:pt x="80169" y="115331"/>
                    </a:lnTo>
                    <a:lnTo>
                      <a:pt x="80169" y="68360"/>
                    </a:lnTo>
                    <a:lnTo>
                      <a:pt x="0" y="68360"/>
                    </a:lnTo>
                    <a:lnTo>
                      <a:pt x="0" y="219550"/>
                    </a:lnTo>
                    <a:lnTo>
                      <a:pt x="80169" y="219550"/>
                    </a:lnTo>
                    <a:lnTo>
                      <a:pt x="80169" y="163432"/>
                    </a:lnTo>
                    <a:lnTo>
                      <a:pt x="147078" y="163432"/>
                    </a:lnTo>
                    <a:cubicBezTo>
                      <a:pt x="147078" y="163432"/>
                      <a:pt x="158069" y="205745"/>
                      <a:pt x="158101" y="205841"/>
                    </a:cubicBezTo>
                    <a:cubicBezTo>
                      <a:pt x="169581" y="250030"/>
                      <a:pt x="233772" y="275772"/>
                      <a:pt x="326736" y="281032"/>
                    </a:cubicBezTo>
                    <a:cubicBezTo>
                      <a:pt x="331490" y="281304"/>
                      <a:pt x="336837" y="279292"/>
                      <a:pt x="339258" y="275372"/>
                    </a:cubicBezTo>
                    <a:lnTo>
                      <a:pt x="272726" y="0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AE21094-84BE-491D-9656-78F05D204096}"/>
                  </a:ext>
                </a:extLst>
              </p:cNvPr>
              <p:cNvSpPr/>
              <p:nvPr/>
            </p:nvSpPr>
            <p:spPr>
              <a:xfrm>
                <a:off x="4225223" y="4645652"/>
                <a:ext cx="757947" cy="462733"/>
              </a:xfrm>
              <a:custGeom>
                <a:avLst/>
                <a:gdLst>
                  <a:gd name="connsiteX0" fmla="*/ 713189 w 757947"/>
                  <a:gd name="connsiteY0" fmla="*/ 1 h 462733"/>
                  <a:gd name="connsiteX1" fmla="*/ 0 w 757947"/>
                  <a:gd name="connsiteY1" fmla="*/ 185320 h 462733"/>
                  <a:gd name="connsiteX2" fmla="*/ 71823 w 757947"/>
                  <a:gd name="connsiteY2" fmla="*/ 461725 h 462733"/>
                  <a:gd name="connsiteX3" fmla="*/ 368800 w 757947"/>
                  <a:gd name="connsiteY3" fmla="*/ 426355 h 462733"/>
                  <a:gd name="connsiteX4" fmla="*/ 756128 w 757947"/>
                  <a:gd name="connsiteY4" fmla="*/ 164909 h 462733"/>
                  <a:gd name="connsiteX5" fmla="*/ 713293 w 757947"/>
                  <a:gd name="connsiteY5" fmla="*/ 66 h 462733"/>
                  <a:gd name="connsiteX6" fmla="*/ 713189 w 757947"/>
                  <a:gd name="connsiteY6" fmla="*/ 1 h 46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947" h="462733">
                    <a:moveTo>
                      <a:pt x="713189" y="1"/>
                    </a:moveTo>
                    <a:lnTo>
                      <a:pt x="0" y="185320"/>
                    </a:lnTo>
                    <a:lnTo>
                      <a:pt x="71823" y="461725"/>
                    </a:lnTo>
                    <a:cubicBezTo>
                      <a:pt x="153884" y="466367"/>
                      <a:pt x="258368" y="455047"/>
                      <a:pt x="368800" y="426355"/>
                    </a:cubicBezTo>
                    <a:cubicBezTo>
                      <a:pt x="604328" y="365154"/>
                      <a:pt x="777741" y="248100"/>
                      <a:pt x="756128" y="164909"/>
                    </a:cubicBezTo>
                    <a:cubicBezTo>
                      <a:pt x="756104" y="164812"/>
                      <a:pt x="713293" y="66"/>
                      <a:pt x="713293" y="66"/>
                    </a:cubicBezTo>
                    <a:cubicBezTo>
                      <a:pt x="713277" y="18"/>
                      <a:pt x="713229" y="-6"/>
                      <a:pt x="713189" y="1"/>
                    </a:cubicBez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B906BCD-2BA4-4BD1-AD34-818C37DD20B5}"/>
                  </a:ext>
                </a:extLst>
              </p:cNvPr>
              <p:cNvSpPr/>
              <p:nvPr/>
            </p:nvSpPr>
            <p:spPr>
              <a:xfrm rot="-873941">
                <a:off x="4070390" y="4596428"/>
                <a:ext cx="881283" cy="311276"/>
              </a:xfrm>
              <a:custGeom>
                <a:avLst/>
                <a:gdLst>
                  <a:gd name="connsiteX0" fmla="*/ 881283 w 881283"/>
                  <a:gd name="connsiteY0" fmla="*/ 155638 h 311276"/>
                  <a:gd name="connsiteX1" fmla="*/ 440642 w 881283"/>
                  <a:gd name="connsiteY1" fmla="*/ 311276 h 311276"/>
                  <a:gd name="connsiteX2" fmla="*/ 0 w 881283"/>
                  <a:gd name="connsiteY2" fmla="*/ 155638 h 311276"/>
                  <a:gd name="connsiteX3" fmla="*/ 440642 w 881283"/>
                  <a:gd name="connsiteY3" fmla="*/ 0 h 311276"/>
                  <a:gd name="connsiteX4" fmla="*/ 881283 w 881283"/>
                  <a:gd name="connsiteY4" fmla="*/ 155638 h 311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1283" h="311276">
                    <a:moveTo>
                      <a:pt x="881283" y="155638"/>
                    </a:moveTo>
                    <a:cubicBezTo>
                      <a:pt x="881283" y="241595"/>
                      <a:pt x="684001" y="311276"/>
                      <a:pt x="440642" y="311276"/>
                    </a:cubicBezTo>
                    <a:cubicBezTo>
                      <a:pt x="197282" y="311276"/>
                      <a:pt x="0" y="241595"/>
                      <a:pt x="0" y="155638"/>
                    </a:cubicBezTo>
                    <a:cubicBezTo>
                      <a:pt x="0" y="69682"/>
                      <a:pt x="197282" y="0"/>
                      <a:pt x="440642" y="0"/>
                    </a:cubicBezTo>
                    <a:cubicBezTo>
                      <a:pt x="684001" y="0"/>
                      <a:pt x="881283" y="69681"/>
                      <a:pt x="881283" y="155638"/>
                    </a:cubicBez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BED9789-758B-4997-9ED1-88AC0B37294D}"/>
                  </a:ext>
                </a:extLst>
              </p:cNvPr>
              <p:cNvSpPr/>
              <p:nvPr/>
            </p:nvSpPr>
            <p:spPr>
              <a:xfrm rot="-873941">
                <a:off x="4227976" y="4652837"/>
                <a:ext cx="566543" cy="200109"/>
              </a:xfrm>
              <a:custGeom>
                <a:avLst/>
                <a:gdLst>
                  <a:gd name="connsiteX0" fmla="*/ 566544 w 566543"/>
                  <a:gd name="connsiteY0" fmla="*/ 100055 h 200109"/>
                  <a:gd name="connsiteX1" fmla="*/ 283272 w 566543"/>
                  <a:gd name="connsiteY1" fmla="*/ 200109 h 200109"/>
                  <a:gd name="connsiteX2" fmla="*/ 0 w 566543"/>
                  <a:gd name="connsiteY2" fmla="*/ 100055 h 200109"/>
                  <a:gd name="connsiteX3" fmla="*/ 283272 w 566543"/>
                  <a:gd name="connsiteY3" fmla="*/ 0 h 200109"/>
                  <a:gd name="connsiteX4" fmla="*/ 566544 w 566543"/>
                  <a:gd name="connsiteY4" fmla="*/ 100055 h 20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3" h="200109">
                    <a:moveTo>
                      <a:pt x="566544" y="100055"/>
                    </a:moveTo>
                    <a:cubicBezTo>
                      <a:pt x="566544" y="155313"/>
                      <a:pt x="439719" y="200109"/>
                      <a:pt x="283272" y="200109"/>
                    </a:cubicBezTo>
                    <a:cubicBezTo>
                      <a:pt x="126825" y="200109"/>
                      <a:pt x="0" y="155313"/>
                      <a:pt x="0" y="100055"/>
                    </a:cubicBezTo>
                    <a:cubicBezTo>
                      <a:pt x="0" y="44796"/>
                      <a:pt x="126825" y="0"/>
                      <a:pt x="283272" y="0"/>
                    </a:cubicBezTo>
                    <a:cubicBezTo>
                      <a:pt x="439719" y="0"/>
                      <a:pt x="566544" y="44796"/>
                      <a:pt x="566544" y="100055"/>
                    </a:cubicBezTo>
                    <a:close/>
                  </a:path>
                </a:pathLst>
              </a:custGeom>
              <a:solidFill>
                <a:srgbClr val="F2F2F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9A994C-8A5C-4281-A864-3270986164C7}"/>
              </a:ext>
            </a:extLst>
          </p:cNvPr>
          <p:cNvGrpSpPr/>
          <p:nvPr/>
        </p:nvGrpSpPr>
        <p:grpSpPr>
          <a:xfrm>
            <a:off x="2634218" y="442366"/>
            <a:ext cx="4569618" cy="3220939"/>
            <a:chOff x="2634218" y="442366"/>
            <a:chExt cx="4569618" cy="322093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ADA6E2A-A2A2-452F-AD5D-4DC4B572190E}"/>
                </a:ext>
              </a:extLst>
            </p:cNvPr>
            <p:cNvSpPr/>
            <p:nvPr/>
          </p:nvSpPr>
          <p:spPr>
            <a:xfrm>
              <a:off x="2634218" y="793265"/>
              <a:ext cx="1431268" cy="1338818"/>
            </a:xfrm>
            <a:custGeom>
              <a:avLst/>
              <a:gdLst>
                <a:gd name="connsiteX0" fmla="*/ 1431269 w 1431268"/>
                <a:gd name="connsiteY0" fmla="*/ 472996 h 1338818"/>
                <a:gd name="connsiteX1" fmla="*/ 1431269 w 1431268"/>
                <a:gd name="connsiteY1" fmla="*/ 456962 h 1338818"/>
                <a:gd name="connsiteX2" fmla="*/ 966290 w 1431268"/>
                <a:gd name="connsiteY2" fmla="*/ 456962 h 1338818"/>
                <a:gd name="connsiteX3" fmla="*/ 966290 w 1431268"/>
                <a:gd name="connsiteY3" fmla="*/ 0 h 1338818"/>
                <a:gd name="connsiteX4" fmla="*/ 950256 w 1431268"/>
                <a:gd name="connsiteY4" fmla="*/ 0 h 1338818"/>
                <a:gd name="connsiteX5" fmla="*/ 950256 w 1431268"/>
                <a:gd name="connsiteY5" fmla="*/ 456962 h 1338818"/>
                <a:gd name="connsiteX6" fmla="*/ 485277 w 1431268"/>
                <a:gd name="connsiteY6" fmla="*/ 456962 h 1338818"/>
                <a:gd name="connsiteX7" fmla="*/ 485277 w 1431268"/>
                <a:gd name="connsiteY7" fmla="*/ 8017 h 1338818"/>
                <a:gd name="connsiteX8" fmla="*/ 469244 w 1431268"/>
                <a:gd name="connsiteY8" fmla="*/ 8017 h 1338818"/>
                <a:gd name="connsiteX9" fmla="*/ 469244 w 1431268"/>
                <a:gd name="connsiteY9" fmla="*/ 933709 h 1338818"/>
                <a:gd name="connsiteX10" fmla="*/ 0 w 1431268"/>
                <a:gd name="connsiteY10" fmla="*/ 933709 h 1338818"/>
                <a:gd name="connsiteX11" fmla="*/ 0 w 1431268"/>
                <a:gd name="connsiteY11" fmla="*/ 949743 h 1338818"/>
                <a:gd name="connsiteX12" fmla="*/ 469244 w 1431268"/>
                <a:gd name="connsiteY12" fmla="*/ 949743 h 1338818"/>
                <a:gd name="connsiteX13" fmla="*/ 469244 w 1431268"/>
                <a:gd name="connsiteY13" fmla="*/ 1338818 h 1338818"/>
                <a:gd name="connsiteX14" fmla="*/ 485277 w 1431268"/>
                <a:gd name="connsiteY14" fmla="*/ 1338818 h 1338818"/>
                <a:gd name="connsiteX15" fmla="*/ 485277 w 1431268"/>
                <a:gd name="connsiteY15" fmla="*/ 949743 h 1338818"/>
                <a:gd name="connsiteX16" fmla="*/ 950256 w 1431268"/>
                <a:gd name="connsiteY16" fmla="*/ 949743 h 1338818"/>
                <a:gd name="connsiteX17" fmla="*/ 950256 w 1431268"/>
                <a:gd name="connsiteY17" fmla="*/ 1114346 h 1338818"/>
                <a:gd name="connsiteX18" fmla="*/ 966290 w 1431268"/>
                <a:gd name="connsiteY18" fmla="*/ 1114346 h 1338818"/>
                <a:gd name="connsiteX19" fmla="*/ 966290 w 1431268"/>
                <a:gd name="connsiteY19" fmla="*/ 949743 h 1338818"/>
                <a:gd name="connsiteX20" fmla="*/ 1427004 w 1431268"/>
                <a:gd name="connsiteY20" fmla="*/ 949743 h 1338818"/>
                <a:gd name="connsiteX21" fmla="*/ 1427004 w 1431268"/>
                <a:gd name="connsiteY21" fmla="*/ 933709 h 1338818"/>
                <a:gd name="connsiteX22" fmla="*/ 966290 w 1431268"/>
                <a:gd name="connsiteY22" fmla="*/ 933709 h 1338818"/>
                <a:gd name="connsiteX23" fmla="*/ 966290 w 1431268"/>
                <a:gd name="connsiteY23" fmla="*/ 472996 h 1338818"/>
                <a:gd name="connsiteX24" fmla="*/ 1431269 w 1431268"/>
                <a:gd name="connsiteY24" fmla="*/ 472996 h 1338818"/>
                <a:gd name="connsiteX25" fmla="*/ 950256 w 1431268"/>
                <a:gd name="connsiteY25" fmla="*/ 933701 h 1338818"/>
                <a:gd name="connsiteX26" fmla="*/ 485277 w 1431268"/>
                <a:gd name="connsiteY26" fmla="*/ 933701 h 1338818"/>
                <a:gd name="connsiteX27" fmla="*/ 485277 w 1431268"/>
                <a:gd name="connsiteY27" fmla="*/ 472988 h 1338818"/>
                <a:gd name="connsiteX28" fmla="*/ 950256 w 1431268"/>
                <a:gd name="connsiteY28" fmla="*/ 472988 h 1338818"/>
                <a:gd name="connsiteX29" fmla="*/ 950256 w 1431268"/>
                <a:gd name="connsiteY29" fmla="*/ 933701 h 13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31268" h="1338818">
                  <a:moveTo>
                    <a:pt x="1431269" y="472996"/>
                  </a:moveTo>
                  <a:lnTo>
                    <a:pt x="1431269" y="456962"/>
                  </a:lnTo>
                  <a:lnTo>
                    <a:pt x="966290" y="456962"/>
                  </a:lnTo>
                  <a:lnTo>
                    <a:pt x="966290" y="0"/>
                  </a:lnTo>
                  <a:lnTo>
                    <a:pt x="950256" y="0"/>
                  </a:lnTo>
                  <a:lnTo>
                    <a:pt x="950256" y="456962"/>
                  </a:lnTo>
                  <a:lnTo>
                    <a:pt x="485277" y="456962"/>
                  </a:lnTo>
                  <a:lnTo>
                    <a:pt x="485277" y="8017"/>
                  </a:lnTo>
                  <a:lnTo>
                    <a:pt x="469244" y="8017"/>
                  </a:lnTo>
                  <a:lnTo>
                    <a:pt x="469244" y="933709"/>
                  </a:lnTo>
                  <a:lnTo>
                    <a:pt x="0" y="933709"/>
                  </a:lnTo>
                  <a:lnTo>
                    <a:pt x="0" y="949743"/>
                  </a:lnTo>
                  <a:lnTo>
                    <a:pt x="469244" y="949743"/>
                  </a:lnTo>
                  <a:lnTo>
                    <a:pt x="469244" y="1338818"/>
                  </a:lnTo>
                  <a:lnTo>
                    <a:pt x="485277" y="1338818"/>
                  </a:lnTo>
                  <a:lnTo>
                    <a:pt x="485277" y="949743"/>
                  </a:lnTo>
                  <a:lnTo>
                    <a:pt x="950256" y="949743"/>
                  </a:lnTo>
                  <a:lnTo>
                    <a:pt x="950256" y="1114346"/>
                  </a:lnTo>
                  <a:lnTo>
                    <a:pt x="966290" y="1114346"/>
                  </a:lnTo>
                  <a:lnTo>
                    <a:pt x="966290" y="949743"/>
                  </a:lnTo>
                  <a:lnTo>
                    <a:pt x="1427004" y="949743"/>
                  </a:lnTo>
                  <a:lnTo>
                    <a:pt x="1427004" y="933709"/>
                  </a:lnTo>
                  <a:lnTo>
                    <a:pt x="966290" y="933709"/>
                  </a:lnTo>
                  <a:lnTo>
                    <a:pt x="966290" y="472996"/>
                  </a:lnTo>
                  <a:lnTo>
                    <a:pt x="1431269" y="472996"/>
                  </a:lnTo>
                  <a:close/>
                  <a:moveTo>
                    <a:pt x="950256" y="933701"/>
                  </a:moveTo>
                  <a:lnTo>
                    <a:pt x="485277" y="933701"/>
                  </a:lnTo>
                  <a:lnTo>
                    <a:pt x="485277" y="472988"/>
                  </a:lnTo>
                  <a:lnTo>
                    <a:pt x="950256" y="472988"/>
                  </a:lnTo>
                  <a:lnTo>
                    <a:pt x="950256" y="933701"/>
                  </a:lnTo>
                  <a:close/>
                </a:path>
              </a:pathLst>
            </a:custGeom>
            <a:solidFill>
              <a:srgbClr val="E6E6E6"/>
            </a:solidFill>
            <a:ln w="801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E260C5F-54B0-4F1E-A9A2-8E2381F4A37E}"/>
                </a:ext>
              </a:extLst>
            </p:cNvPr>
            <p:cNvSpPr/>
            <p:nvPr/>
          </p:nvSpPr>
          <p:spPr>
            <a:xfrm>
              <a:off x="4760253" y="442366"/>
              <a:ext cx="2098857" cy="2651741"/>
            </a:xfrm>
            <a:custGeom>
              <a:avLst/>
              <a:gdLst>
                <a:gd name="connsiteX0" fmla="*/ 2098858 w 2098857"/>
                <a:gd name="connsiteY0" fmla="*/ 1293395 h 2651741"/>
                <a:gd name="connsiteX1" fmla="*/ 2098858 w 2098857"/>
                <a:gd name="connsiteY1" fmla="*/ 1277361 h 2651741"/>
                <a:gd name="connsiteX2" fmla="*/ 1625862 w 2098857"/>
                <a:gd name="connsiteY2" fmla="*/ 1277361 h 2651741"/>
                <a:gd name="connsiteX3" fmla="*/ 1625862 w 2098857"/>
                <a:gd name="connsiteY3" fmla="*/ 831911 h 2651741"/>
                <a:gd name="connsiteX4" fmla="*/ 1609829 w 2098857"/>
                <a:gd name="connsiteY4" fmla="*/ 831911 h 2651741"/>
                <a:gd name="connsiteX5" fmla="*/ 1609829 w 2098857"/>
                <a:gd name="connsiteY5" fmla="*/ 1277361 h 2651741"/>
                <a:gd name="connsiteX6" fmla="*/ 1128816 w 2098857"/>
                <a:gd name="connsiteY6" fmla="*/ 1277361 h 2651741"/>
                <a:gd name="connsiteX7" fmla="*/ 1128816 w 2098857"/>
                <a:gd name="connsiteY7" fmla="*/ 819886 h 2651741"/>
                <a:gd name="connsiteX8" fmla="*/ 1826284 w 2098857"/>
                <a:gd name="connsiteY8" fmla="*/ 819886 h 2651741"/>
                <a:gd name="connsiteX9" fmla="*/ 1826284 w 2098857"/>
                <a:gd name="connsiteY9" fmla="*/ 803852 h 2651741"/>
                <a:gd name="connsiteX10" fmla="*/ 657664 w 2098857"/>
                <a:gd name="connsiteY10" fmla="*/ 803852 h 2651741"/>
                <a:gd name="connsiteX11" fmla="*/ 657664 w 2098857"/>
                <a:gd name="connsiteY11" fmla="*/ 0 h 2651741"/>
                <a:gd name="connsiteX12" fmla="*/ 641630 w 2098857"/>
                <a:gd name="connsiteY12" fmla="*/ 0 h 2651741"/>
                <a:gd name="connsiteX13" fmla="*/ 641630 w 2098857"/>
                <a:gd name="connsiteY13" fmla="*/ 803852 h 2651741"/>
                <a:gd name="connsiteX14" fmla="*/ 174808 w 2098857"/>
                <a:gd name="connsiteY14" fmla="*/ 803852 h 2651741"/>
                <a:gd name="connsiteX15" fmla="*/ 174808 w 2098857"/>
                <a:gd name="connsiteY15" fmla="*/ 333253 h 2651741"/>
                <a:gd name="connsiteX16" fmla="*/ 639787 w 2098857"/>
                <a:gd name="connsiteY16" fmla="*/ 333253 h 2651741"/>
                <a:gd name="connsiteX17" fmla="*/ 639787 w 2098857"/>
                <a:gd name="connsiteY17" fmla="*/ 317220 h 2651741"/>
                <a:gd name="connsiteX18" fmla="*/ 174808 w 2098857"/>
                <a:gd name="connsiteY18" fmla="*/ 317220 h 2651741"/>
                <a:gd name="connsiteX19" fmla="*/ 174808 w 2098857"/>
                <a:gd name="connsiteY19" fmla="*/ 1844 h 2651741"/>
                <a:gd name="connsiteX20" fmla="*/ 158774 w 2098857"/>
                <a:gd name="connsiteY20" fmla="*/ 1844 h 2651741"/>
                <a:gd name="connsiteX21" fmla="*/ 158774 w 2098857"/>
                <a:gd name="connsiteY21" fmla="*/ 803852 h 2651741"/>
                <a:gd name="connsiteX22" fmla="*/ 0 w 2098857"/>
                <a:gd name="connsiteY22" fmla="*/ 803852 h 2651741"/>
                <a:gd name="connsiteX23" fmla="*/ 0 w 2098857"/>
                <a:gd name="connsiteY23" fmla="*/ 819886 h 2651741"/>
                <a:gd name="connsiteX24" fmla="*/ 158774 w 2098857"/>
                <a:gd name="connsiteY24" fmla="*/ 819886 h 2651741"/>
                <a:gd name="connsiteX25" fmla="*/ 158774 w 2098857"/>
                <a:gd name="connsiteY25" fmla="*/ 1277361 h 2651741"/>
                <a:gd name="connsiteX26" fmla="*/ 158774 w 2098857"/>
                <a:gd name="connsiteY26" fmla="*/ 1293395 h 2651741"/>
                <a:gd name="connsiteX27" fmla="*/ 158774 w 2098857"/>
                <a:gd name="connsiteY27" fmla="*/ 1777902 h 2651741"/>
                <a:gd name="connsiteX28" fmla="*/ 158774 w 2098857"/>
                <a:gd name="connsiteY28" fmla="*/ 1793936 h 2651741"/>
                <a:gd name="connsiteX29" fmla="*/ 158774 w 2098857"/>
                <a:gd name="connsiteY29" fmla="*/ 1821995 h 2651741"/>
                <a:gd name="connsiteX30" fmla="*/ 174808 w 2098857"/>
                <a:gd name="connsiteY30" fmla="*/ 1821995 h 2651741"/>
                <a:gd name="connsiteX31" fmla="*/ 174808 w 2098857"/>
                <a:gd name="connsiteY31" fmla="*/ 1793936 h 2651741"/>
                <a:gd name="connsiteX32" fmla="*/ 641630 w 2098857"/>
                <a:gd name="connsiteY32" fmla="*/ 1793936 h 2651741"/>
                <a:gd name="connsiteX33" fmla="*/ 641630 w 2098857"/>
                <a:gd name="connsiteY33" fmla="*/ 2651742 h 2651741"/>
                <a:gd name="connsiteX34" fmla="*/ 657664 w 2098857"/>
                <a:gd name="connsiteY34" fmla="*/ 2651742 h 2651741"/>
                <a:gd name="connsiteX35" fmla="*/ 657664 w 2098857"/>
                <a:gd name="connsiteY35" fmla="*/ 1793936 h 2651741"/>
                <a:gd name="connsiteX36" fmla="*/ 1112782 w 2098857"/>
                <a:gd name="connsiteY36" fmla="*/ 1793936 h 2651741"/>
                <a:gd name="connsiteX37" fmla="*/ 1112782 w 2098857"/>
                <a:gd name="connsiteY37" fmla="*/ 2122628 h 2651741"/>
                <a:gd name="connsiteX38" fmla="*/ 1128816 w 2098857"/>
                <a:gd name="connsiteY38" fmla="*/ 2122628 h 2651741"/>
                <a:gd name="connsiteX39" fmla="*/ 1128816 w 2098857"/>
                <a:gd name="connsiteY39" fmla="*/ 1793936 h 2651741"/>
                <a:gd name="connsiteX40" fmla="*/ 1609829 w 2098857"/>
                <a:gd name="connsiteY40" fmla="*/ 1793936 h 2651741"/>
                <a:gd name="connsiteX41" fmla="*/ 1609829 w 2098857"/>
                <a:gd name="connsiteY41" fmla="*/ 2106594 h 2651741"/>
                <a:gd name="connsiteX42" fmla="*/ 1625862 w 2098857"/>
                <a:gd name="connsiteY42" fmla="*/ 2106594 h 2651741"/>
                <a:gd name="connsiteX43" fmla="*/ 1625862 w 2098857"/>
                <a:gd name="connsiteY43" fmla="*/ 1793936 h 2651741"/>
                <a:gd name="connsiteX44" fmla="*/ 2098858 w 2098857"/>
                <a:gd name="connsiteY44" fmla="*/ 1793936 h 2651741"/>
                <a:gd name="connsiteX45" fmla="*/ 2098858 w 2098857"/>
                <a:gd name="connsiteY45" fmla="*/ 1777902 h 2651741"/>
                <a:gd name="connsiteX46" fmla="*/ 1625862 w 2098857"/>
                <a:gd name="connsiteY46" fmla="*/ 1777902 h 2651741"/>
                <a:gd name="connsiteX47" fmla="*/ 1625862 w 2098857"/>
                <a:gd name="connsiteY47" fmla="*/ 1293395 h 2651741"/>
                <a:gd name="connsiteX48" fmla="*/ 2098858 w 2098857"/>
                <a:gd name="connsiteY48" fmla="*/ 1293395 h 2651741"/>
                <a:gd name="connsiteX49" fmla="*/ 1112782 w 2098857"/>
                <a:gd name="connsiteY49" fmla="*/ 819886 h 2651741"/>
                <a:gd name="connsiteX50" fmla="*/ 1112782 w 2098857"/>
                <a:gd name="connsiteY50" fmla="*/ 1277361 h 2651741"/>
                <a:gd name="connsiteX51" fmla="*/ 657664 w 2098857"/>
                <a:gd name="connsiteY51" fmla="*/ 1277361 h 2651741"/>
                <a:gd name="connsiteX52" fmla="*/ 657664 w 2098857"/>
                <a:gd name="connsiteY52" fmla="*/ 819886 h 2651741"/>
                <a:gd name="connsiteX53" fmla="*/ 1112782 w 2098857"/>
                <a:gd name="connsiteY53" fmla="*/ 819886 h 2651741"/>
                <a:gd name="connsiteX54" fmla="*/ 174808 w 2098857"/>
                <a:gd name="connsiteY54" fmla="*/ 819886 h 2651741"/>
                <a:gd name="connsiteX55" fmla="*/ 641630 w 2098857"/>
                <a:gd name="connsiteY55" fmla="*/ 819886 h 2651741"/>
                <a:gd name="connsiteX56" fmla="*/ 641630 w 2098857"/>
                <a:gd name="connsiteY56" fmla="*/ 1277361 h 2651741"/>
                <a:gd name="connsiteX57" fmla="*/ 174808 w 2098857"/>
                <a:gd name="connsiteY57" fmla="*/ 1277361 h 2651741"/>
                <a:gd name="connsiteX58" fmla="*/ 174808 w 2098857"/>
                <a:gd name="connsiteY58" fmla="*/ 819886 h 2651741"/>
                <a:gd name="connsiteX59" fmla="*/ 174808 w 2098857"/>
                <a:gd name="connsiteY59" fmla="*/ 1777902 h 2651741"/>
                <a:gd name="connsiteX60" fmla="*/ 174808 w 2098857"/>
                <a:gd name="connsiteY60" fmla="*/ 1293395 h 2651741"/>
                <a:gd name="connsiteX61" fmla="*/ 641630 w 2098857"/>
                <a:gd name="connsiteY61" fmla="*/ 1293395 h 2651741"/>
                <a:gd name="connsiteX62" fmla="*/ 641630 w 2098857"/>
                <a:gd name="connsiteY62" fmla="*/ 1777902 h 2651741"/>
                <a:gd name="connsiteX63" fmla="*/ 174808 w 2098857"/>
                <a:gd name="connsiteY63" fmla="*/ 1777902 h 2651741"/>
                <a:gd name="connsiteX64" fmla="*/ 657664 w 2098857"/>
                <a:gd name="connsiteY64" fmla="*/ 1777902 h 2651741"/>
                <a:gd name="connsiteX65" fmla="*/ 657664 w 2098857"/>
                <a:gd name="connsiteY65" fmla="*/ 1293395 h 2651741"/>
                <a:gd name="connsiteX66" fmla="*/ 1112782 w 2098857"/>
                <a:gd name="connsiteY66" fmla="*/ 1293395 h 2651741"/>
                <a:gd name="connsiteX67" fmla="*/ 1112782 w 2098857"/>
                <a:gd name="connsiteY67" fmla="*/ 1777902 h 2651741"/>
                <a:gd name="connsiteX68" fmla="*/ 657664 w 2098857"/>
                <a:gd name="connsiteY68" fmla="*/ 1777902 h 2651741"/>
                <a:gd name="connsiteX69" fmla="*/ 1609829 w 2098857"/>
                <a:gd name="connsiteY69" fmla="*/ 1777902 h 2651741"/>
                <a:gd name="connsiteX70" fmla="*/ 1128816 w 2098857"/>
                <a:gd name="connsiteY70" fmla="*/ 1777902 h 2651741"/>
                <a:gd name="connsiteX71" fmla="*/ 1128816 w 2098857"/>
                <a:gd name="connsiteY71" fmla="*/ 1293395 h 2651741"/>
                <a:gd name="connsiteX72" fmla="*/ 1609829 w 2098857"/>
                <a:gd name="connsiteY72" fmla="*/ 1293395 h 2651741"/>
                <a:gd name="connsiteX73" fmla="*/ 1609829 w 2098857"/>
                <a:gd name="connsiteY73" fmla="*/ 1777902 h 265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098857" h="2651741">
                  <a:moveTo>
                    <a:pt x="2098858" y="1293395"/>
                  </a:moveTo>
                  <a:lnTo>
                    <a:pt x="2098858" y="1277361"/>
                  </a:lnTo>
                  <a:lnTo>
                    <a:pt x="1625862" y="1277361"/>
                  </a:lnTo>
                  <a:lnTo>
                    <a:pt x="1625862" y="831911"/>
                  </a:lnTo>
                  <a:lnTo>
                    <a:pt x="1609829" y="831911"/>
                  </a:lnTo>
                  <a:lnTo>
                    <a:pt x="1609829" y="1277361"/>
                  </a:lnTo>
                  <a:lnTo>
                    <a:pt x="1128816" y="1277361"/>
                  </a:lnTo>
                  <a:lnTo>
                    <a:pt x="1128816" y="819886"/>
                  </a:lnTo>
                  <a:lnTo>
                    <a:pt x="1826284" y="819886"/>
                  </a:lnTo>
                  <a:lnTo>
                    <a:pt x="1826284" y="803852"/>
                  </a:lnTo>
                  <a:lnTo>
                    <a:pt x="657664" y="803852"/>
                  </a:lnTo>
                  <a:lnTo>
                    <a:pt x="657664" y="0"/>
                  </a:lnTo>
                  <a:lnTo>
                    <a:pt x="641630" y="0"/>
                  </a:lnTo>
                  <a:lnTo>
                    <a:pt x="641630" y="803852"/>
                  </a:lnTo>
                  <a:lnTo>
                    <a:pt x="174808" y="803852"/>
                  </a:lnTo>
                  <a:lnTo>
                    <a:pt x="174808" y="333253"/>
                  </a:lnTo>
                  <a:lnTo>
                    <a:pt x="639787" y="333253"/>
                  </a:lnTo>
                  <a:lnTo>
                    <a:pt x="639787" y="317220"/>
                  </a:lnTo>
                  <a:lnTo>
                    <a:pt x="174808" y="317220"/>
                  </a:lnTo>
                  <a:lnTo>
                    <a:pt x="174808" y="1844"/>
                  </a:lnTo>
                  <a:lnTo>
                    <a:pt x="158774" y="1844"/>
                  </a:lnTo>
                  <a:lnTo>
                    <a:pt x="158774" y="803852"/>
                  </a:lnTo>
                  <a:lnTo>
                    <a:pt x="0" y="803852"/>
                  </a:lnTo>
                  <a:lnTo>
                    <a:pt x="0" y="819886"/>
                  </a:lnTo>
                  <a:lnTo>
                    <a:pt x="158774" y="819886"/>
                  </a:lnTo>
                  <a:lnTo>
                    <a:pt x="158774" y="1277361"/>
                  </a:lnTo>
                  <a:lnTo>
                    <a:pt x="158774" y="1293395"/>
                  </a:lnTo>
                  <a:lnTo>
                    <a:pt x="158774" y="1777902"/>
                  </a:lnTo>
                  <a:lnTo>
                    <a:pt x="158774" y="1793936"/>
                  </a:lnTo>
                  <a:lnTo>
                    <a:pt x="158774" y="1821995"/>
                  </a:lnTo>
                  <a:lnTo>
                    <a:pt x="174808" y="1821995"/>
                  </a:lnTo>
                  <a:lnTo>
                    <a:pt x="174808" y="1793936"/>
                  </a:lnTo>
                  <a:lnTo>
                    <a:pt x="641630" y="1793936"/>
                  </a:lnTo>
                  <a:lnTo>
                    <a:pt x="641630" y="2651742"/>
                  </a:lnTo>
                  <a:lnTo>
                    <a:pt x="657664" y="2651742"/>
                  </a:lnTo>
                  <a:lnTo>
                    <a:pt x="657664" y="1793936"/>
                  </a:lnTo>
                  <a:lnTo>
                    <a:pt x="1112782" y="1793936"/>
                  </a:lnTo>
                  <a:lnTo>
                    <a:pt x="1112782" y="2122628"/>
                  </a:lnTo>
                  <a:lnTo>
                    <a:pt x="1128816" y="2122628"/>
                  </a:lnTo>
                  <a:lnTo>
                    <a:pt x="1128816" y="1793936"/>
                  </a:lnTo>
                  <a:lnTo>
                    <a:pt x="1609829" y="1793936"/>
                  </a:lnTo>
                  <a:lnTo>
                    <a:pt x="1609829" y="2106594"/>
                  </a:lnTo>
                  <a:lnTo>
                    <a:pt x="1625862" y="2106594"/>
                  </a:lnTo>
                  <a:lnTo>
                    <a:pt x="1625862" y="1793936"/>
                  </a:lnTo>
                  <a:lnTo>
                    <a:pt x="2098858" y="1793936"/>
                  </a:lnTo>
                  <a:lnTo>
                    <a:pt x="2098858" y="1777902"/>
                  </a:lnTo>
                  <a:lnTo>
                    <a:pt x="1625862" y="1777902"/>
                  </a:lnTo>
                  <a:lnTo>
                    <a:pt x="1625862" y="1293395"/>
                  </a:lnTo>
                  <a:lnTo>
                    <a:pt x="2098858" y="1293395"/>
                  </a:lnTo>
                  <a:close/>
                  <a:moveTo>
                    <a:pt x="1112782" y="819886"/>
                  </a:moveTo>
                  <a:lnTo>
                    <a:pt x="1112782" y="1277361"/>
                  </a:lnTo>
                  <a:lnTo>
                    <a:pt x="657664" y="1277361"/>
                  </a:lnTo>
                  <a:lnTo>
                    <a:pt x="657664" y="819886"/>
                  </a:lnTo>
                  <a:lnTo>
                    <a:pt x="1112782" y="819886"/>
                  </a:lnTo>
                  <a:close/>
                  <a:moveTo>
                    <a:pt x="174808" y="819886"/>
                  </a:moveTo>
                  <a:lnTo>
                    <a:pt x="641630" y="819886"/>
                  </a:lnTo>
                  <a:lnTo>
                    <a:pt x="641630" y="1277361"/>
                  </a:lnTo>
                  <a:lnTo>
                    <a:pt x="174808" y="1277361"/>
                  </a:lnTo>
                  <a:lnTo>
                    <a:pt x="174808" y="819886"/>
                  </a:lnTo>
                  <a:close/>
                  <a:moveTo>
                    <a:pt x="174808" y="1777902"/>
                  </a:moveTo>
                  <a:lnTo>
                    <a:pt x="174808" y="1293395"/>
                  </a:lnTo>
                  <a:lnTo>
                    <a:pt x="641630" y="1293395"/>
                  </a:lnTo>
                  <a:lnTo>
                    <a:pt x="641630" y="1777902"/>
                  </a:lnTo>
                  <a:lnTo>
                    <a:pt x="174808" y="1777902"/>
                  </a:lnTo>
                  <a:close/>
                  <a:moveTo>
                    <a:pt x="657664" y="1777902"/>
                  </a:moveTo>
                  <a:lnTo>
                    <a:pt x="657664" y="1293395"/>
                  </a:lnTo>
                  <a:lnTo>
                    <a:pt x="1112782" y="1293395"/>
                  </a:lnTo>
                  <a:lnTo>
                    <a:pt x="1112782" y="1777902"/>
                  </a:lnTo>
                  <a:lnTo>
                    <a:pt x="657664" y="1777902"/>
                  </a:lnTo>
                  <a:close/>
                  <a:moveTo>
                    <a:pt x="1609829" y="1777902"/>
                  </a:moveTo>
                  <a:lnTo>
                    <a:pt x="1128816" y="1777902"/>
                  </a:lnTo>
                  <a:lnTo>
                    <a:pt x="1128816" y="1293395"/>
                  </a:lnTo>
                  <a:lnTo>
                    <a:pt x="1609829" y="1293395"/>
                  </a:lnTo>
                  <a:lnTo>
                    <a:pt x="1609829" y="1777902"/>
                  </a:lnTo>
                  <a:close/>
                </a:path>
              </a:pathLst>
            </a:custGeom>
            <a:solidFill>
              <a:srgbClr val="E6E6E6"/>
            </a:solidFill>
            <a:ln w="801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E63DBE-811B-4753-AE51-E090DD77DC1A}"/>
                </a:ext>
              </a:extLst>
            </p:cNvPr>
            <p:cNvSpPr/>
            <p:nvPr/>
          </p:nvSpPr>
          <p:spPr>
            <a:xfrm>
              <a:off x="6169660" y="2781450"/>
              <a:ext cx="360759" cy="360759"/>
            </a:xfrm>
            <a:custGeom>
              <a:avLst/>
              <a:gdLst>
                <a:gd name="connsiteX0" fmla="*/ 360759 w 360759"/>
                <a:gd name="connsiteY0" fmla="*/ 180380 h 360759"/>
                <a:gd name="connsiteX1" fmla="*/ 180380 w 360759"/>
                <a:gd name="connsiteY1" fmla="*/ 360759 h 360759"/>
                <a:gd name="connsiteX2" fmla="*/ 0 w 360759"/>
                <a:gd name="connsiteY2" fmla="*/ 180380 h 360759"/>
                <a:gd name="connsiteX3" fmla="*/ 180380 w 360759"/>
                <a:gd name="connsiteY3" fmla="*/ 0 h 360759"/>
                <a:gd name="connsiteX4" fmla="*/ 360759 w 360759"/>
                <a:gd name="connsiteY4" fmla="*/ 180380 h 36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759" h="360759">
                  <a:moveTo>
                    <a:pt x="360759" y="180380"/>
                  </a:moveTo>
                  <a:cubicBezTo>
                    <a:pt x="360759" y="280001"/>
                    <a:pt x="280001" y="360759"/>
                    <a:pt x="180380" y="360759"/>
                  </a:cubicBezTo>
                  <a:cubicBezTo>
                    <a:pt x="80759" y="360759"/>
                    <a:pt x="0" y="280001"/>
                    <a:pt x="0" y="180380"/>
                  </a:cubicBezTo>
                  <a:cubicBezTo>
                    <a:pt x="0" y="80759"/>
                    <a:pt x="80759" y="0"/>
                    <a:pt x="180380" y="0"/>
                  </a:cubicBezTo>
                  <a:cubicBezTo>
                    <a:pt x="280001" y="0"/>
                    <a:pt x="360759" y="80759"/>
                    <a:pt x="360759" y="18038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A16CE2A-0E1B-4F5B-BC8E-E34890E8232E}"/>
                </a:ext>
              </a:extLst>
            </p:cNvPr>
            <p:cNvSpPr/>
            <p:nvPr/>
          </p:nvSpPr>
          <p:spPr>
            <a:xfrm>
              <a:off x="5921136" y="3278496"/>
              <a:ext cx="224472" cy="224472"/>
            </a:xfrm>
            <a:custGeom>
              <a:avLst/>
              <a:gdLst>
                <a:gd name="connsiteX0" fmla="*/ 224473 w 224472"/>
                <a:gd name="connsiteY0" fmla="*/ 112236 h 224472"/>
                <a:gd name="connsiteX1" fmla="*/ 112236 w 224472"/>
                <a:gd name="connsiteY1" fmla="*/ 224473 h 224472"/>
                <a:gd name="connsiteX2" fmla="*/ 0 w 224472"/>
                <a:gd name="connsiteY2" fmla="*/ 112236 h 224472"/>
                <a:gd name="connsiteX3" fmla="*/ 112236 w 224472"/>
                <a:gd name="connsiteY3" fmla="*/ 0 h 224472"/>
                <a:gd name="connsiteX4" fmla="*/ 224473 w 224472"/>
                <a:gd name="connsiteY4" fmla="*/ 112236 h 22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472" h="224472">
                  <a:moveTo>
                    <a:pt x="224473" y="112236"/>
                  </a:moveTo>
                  <a:cubicBezTo>
                    <a:pt x="224473" y="174222"/>
                    <a:pt x="174223" y="224473"/>
                    <a:pt x="112236" y="224473"/>
                  </a:cubicBezTo>
                  <a:cubicBezTo>
                    <a:pt x="50250" y="224473"/>
                    <a:pt x="0" y="174223"/>
                    <a:pt x="0" y="112236"/>
                  </a:cubicBezTo>
                  <a:cubicBezTo>
                    <a:pt x="0" y="50250"/>
                    <a:pt x="50250" y="0"/>
                    <a:pt x="112236" y="0"/>
                  </a:cubicBezTo>
                  <a:cubicBezTo>
                    <a:pt x="174223" y="0"/>
                    <a:pt x="224473" y="50250"/>
                    <a:pt x="224473" y="11223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75D5A5-FDA8-496C-B698-CB605EB7928E}"/>
                </a:ext>
              </a:extLst>
            </p:cNvPr>
            <p:cNvSpPr/>
            <p:nvPr/>
          </p:nvSpPr>
          <p:spPr>
            <a:xfrm>
              <a:off x="6618605" y="3078074"/>
              <a:ext cx="585231" cy="585231"/>
            </a:xfrm>
            <a:custGeom>
              <a:avLst/>
              <a:gdLst>
                <a:gd name="connsiteX0" fmla="*/ 585232 w 585231"/>
                <a:gd name="connsiteY0" fmla="*/ 292616 h 585231"/>
                <a:gd name="connsiteX1" fmla="*/ 292616 w 585231"/>
                <a:gd name="connsiteY1" fmla="*/ 585232 h 585231"/>
                <a:gd name="connsiteX2" fmla="*/ 0 w 585231"/>
                <a:gd name="connsiteY2" fmla="*/ 292616 h 585231"/>
                <a:gd name="connsiteX3" fmla="*/ 292616 w 585231"/>
                <a:gd name="connsiteY3" fmla="*/ 0 h 585231"/>
                <a:gd name="connsiteX4" fmla="*/ 585232 w 585231"/>
                <a:gd name="connsiteY4" fmla="*/ 292616 h 58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31" h="585231">
                  <a:moveTo>
                    <a:pt x="585232" y="292616"/>
                  </a:moveTo>
                  <a:cubicBezTo>
                    <a:pt x="585232" y="454223"/>
                    <a:pt x="454223" y="585232"/>
                    <a:pt x="292616" y="585232"/>
                  </a:cubicBezTo>
                  <a:cubicBezTo>
                    <a:pt x="131009" y="585232"/>
                    <a:pt x="0" y="454223"/>
                    <a:pt x="0" y="292616"/>
                  </a:cubicBezTo>
                  <a:cubicBezTo>
                    <a:pt x="0" y="131009"/>
                    <a:pt x="131009" y="0"/>
                    <a:pt x="292616" y="0"/>
                  </a:cubicBezTo>
                  <a:cubicBezTo>
                    <a:pt x="454223" y="0"/>
                    <a:pt x="585232" y="131009"/>
                    <a:pt x="585232" y="292616"/>
                  </a:cubicBezTo>
                  <a:close/>
                </a:path>
              </a:pathLst>
            </a:custGeom>
            <a:solidFill>
              <a:srgbClr val="FFFF00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5170799" y="3991998"/>
            <a:ext cx="1112661" cy="1888022"/>
            <a:chOff x="5170799" y="3991998"/>
            <a:chExt cx="1112661" cy="188802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EE546F8-2DC2-4699-806F-EB3D509558B9}"/>
                </a:ext>
              </a:extLst>
            </p:cNvPr>
            <p:cNvSpPr/>
            <p:nvPr/>
          </p:nvSpPr>
          <p:spPr>
            <a:xfrm>
              <a:off x="5170799" y="5207677"/>
              <a:ext cx="1112661" cy="672343"/>
            </a:xfrm>
            <a:custGeom>
              <a:avLst/>
              <a:gdLst>
                <a:gd name="connsiteX0" fmla="*/ 1107794 w 1112661"/>
                <a:gd name="connsiteY0" fmla="*/ 473116 h 672343"/>
                <a:gd name="connsiteX1" fmla="*/ 964276 w 1112661"/>
                <a:gd name="connsiteY1" fmla="*/ 62957 h 672343"/>
                <a:gd name="connsiteX2" fmla="*/ 556329 w 1112661"/>
                <a:gd name="connsiteY2" fmla="*/ 0 h 672343"/>
                <a:gd name="connsiteX3" fmla="*/ 148382 w 1112661"/>
                <a:gd name="connsiteY3" fmla="*/ 62957 h 672343"/>
                <a:gd name="connsiteX4" fmla="*/ 4864 w 1112661"/>
                <a:gd name="connsiteY4" fmla="*/ 473116 h 672343"/>
                <a:gd name="connsiteX5" fmla="*/ 160424 w 1112661"/>
                <a:gd name="connsiteY5" fmla="*/ 672343 h 672343"/>
                <a:gd name="connsiteX6" fmla="*/ 952250 w 1112661"/>
                <a:gd name="connsiteY6" fmla="*/ 672343 h 672343"/>
                <a:gd name="connsiteX7" fmla="*/ 1107794 w 1112661"/>
                <a:gd name="connsiteY7" fmla="*/ 473116 h 67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661" h="672343">
                  <a:moveTo>
                    <a:pt x="1107794" y="473116"/>
                  </a:moveTo>
                  <a:lnTo>
                    <a:pt x="964276" y="62957"/>
                  </a:lnTo>
                  <a:cubicBezTo>
                    <a:pt x="964276" y="62957"/>
                    <a:pt x="775992" y="0"/>
                    <a:pt x="556329" y="0"/>
                  </a:cubicBezTo>
                  <a:cubicBezTo>
                    <a:pt x="336667" y="0"/>
                    <a:pt x="148382" y="62957"/>
                    <a:pt x="148382" y="62957"/>
                  </a:cubicBezTo>
                  <a:lnTo>
                    <a:pt x="4864" y="473116"/>
                  </a:lnTo>
                  <a:cubicBezTo>
                    <a:pt x="-20429" y="574313"/>
                    <a:pt x="56108" y="672343"/>
                    <a:pt x="160424" y="672343"/>
                  </a:cubicBezTo>
                  <a:lnTo>
                    <a:pt x="952250" y="672343"/>
                  </a:lnTo>
                  <a:cubicBezTo>
                    <a:pt x="1056558" y="672343"/>
                    <a:pt x="1133095" y="574313"/>
                    <a:pt x="1107794" y="473116"/>
                  </a:cubicBezTo>
                  <a:close/>
                </a:path>
              </a:pathLst>
            </a:custGeom>
            <a:solidFill>
              <a:srgbClr val="FFFF00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DDA693-5F8B-419B-9745-EC3C1FD28838}"/>
                </a:ext>
              </a:extLst>
            </p:cNvPr>
            <p:cNvSpPr/>
            <p:nvPr/>
          </p:nvSpPr>
          <p:spPr>
            <a:xfrm>
              <a:off x="5319181" y="4095656"/>
              <a:ext cx="815901" cy="1174977"/>
            </a:xfrm>
            <a:custGeom>
              <a:avLst/>
              <a:gdLst>
                <a:gd name="connsiteX0" fmla="*/ 608377 w 815901"/>
                <a:gd name="connsiteY0" fmla="*/ 581833 h 1174977"/>
                <a:gd name="connsiteX1" fmla="*/ 608377 w 815901"/>
                <a:gd name="connsiteY1" fmla="*/ 0 h 1174977"/>
                <a:gd name="connsiteX2" fmla="*/ 207533 w 815901"/>
                <a:gd name="connsiteY2" fmla="*/ 0 h 1174977"/>
                <a:gd name="connsiteX3" fmla="*/ 207533 w 815901"/>
                <a:gd name="connsiteY3" fmla="*/ 581833 h 1174977"/>
                <a:gd name="connsiteX4" fmla="*/ 0 w 815901"/>
                <a:gd name="connsiteY4" fmla="*/ 1174977 h 1174977"/>
                <a:gd name="connsiteX5" fmla="*/ 815902 w 815901"/>
                <a:gd name="connsiteY5" fmla="*/ 1174977 h 11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901" h="1174977">
                  <a:moveTo>
                    <a:pt x="608377" y="581833"/>
                  </a:moveTo>
                  <a:lnTo>
                    <a:pt x="608377" y="0"/>
                  </a:lnTo>
                  <a:lnTo>
                    <a:pt x="207533" y="0"/>
                  </a:lnTo>
                  <a:lnTo>
                    <a:pt x="207533" y="581833"/>
                  </a:lnTo>
                  <a:lnTo>
                    <a:pt x="0" y="1174977"/>
                  </a:lnTo>
                  <a:lnTo>
                    <a:pt x="815902" y="1174977"/>
                  </a:ln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447F5A-F502-4B4B-8F96-4F222777CEBE}"/>
                </a:ext>
              </a:extLst>
            </p:cNvPr>
            <p:cNvSpPr/>
            <p:nvPr/>
          </p:nvSpPr>
          <p:spPr>
            <a:xfrm>
              <a:off x="6009162" y="5410929"/>
              <a:ext cx="80168" cy="80168"/>
            </a:xfrm>
            <a:custGeom>
              <a:avLst/>
              <a:gdLst>
                <a:gd name="connsiteX0" fmla="*/ 80169 w 80168"/>
                <a:gd name="connsiteY0" fmla="*/ 40084 h 80168"/>
                <a:gd name="connsiteX1" fmla="*/ 40084 w 80168"/>
                <a:gd name="connsiteY1" fmla="*/ 80169 h 80168"/>
                <a:gd name="connsiteX2" fmla="*/ 0 w 80168"/>
                <a:gd name="connsiteY2" fmla="*/ 40084 h 80168"/>
                <a:gd name="connsiteX3" fmla="*/ 40084 w 80168"/>
                <a:gd name="connsiteY3" fmla="*/ 0 h 80168"/>
                <a:gd name="connsiteX4" fmla="*/ 80169 w 80168"/>
                <a:gd name="connsiteY4" fmla="*/ 40084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8" h="80168">
                  <a:moveTo>
                    <a:pt x="80169" y="40084"/>
                  </a:moveTo>
                  <a:cubicBezTo>
                    <a:pt x="80169" y="62222"/>
                    <a:pt x="62222" y="80169"/>
                    <a:pt x="40084" y="80169"/>
                  </a:cubicBezTo>
                  <a:cubicBezTo>
                    <a:pt x="17946" y="80169"/>
                    <a:pt x="0" y="62222"/>
                    <a:pt x="0" y="40084"/>
                  </a:cubicBezTo>
                  <a:cubicBezTo>
                    <a:pt x="0" y="17946"/>
                    <a:pt x="17946" y="0"/>
                    <a:pt x="40084" y="0"/>
                  </a:cubicBezTo>
                  <a:cubicBezTo>
                    <a:pt x="62222" y="0"/>
                    <a:pt x="80169" y="17946"/>
                    <a:pt x="80169" y="40084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05F7AE2-61D4-4EF3-9084-147B302545BD}"/>
                </a:ext>
              </a:extLst>
            </p:cNvPr>
            <p:cNvSpPr/>
            <p:nvPr/>
          </p:nvSpPr>
          <p:spPr>
            <a:xfrm>
              <a:off x="5888909" y="5531182"/>
              <a:ext cx="120253" cy="120253"/>
            </a:xfrm>
            <a:custGeom>
              <a:avLst/>
              <a:gdLst>
                <a:gd name="connsiteX0" fmla="*/ 120253 w 120253"/>
                <a:gd name="connsiteY0" fmla="*/ 60127 h 120253"/>
                <a:gd name="connsiteX1" fmla="*/ 60126 w 120253"/>
                <a:gd name="connsiteY1" fmla="*/ 120253 h 120253"/>
                <a:gd name="connsiteX2" fmla="*/ 0 w 120253"/>
                <a:gd name="connsiteY2" fmla="*/ 60127 h 120253"/>
                <a:gd name="connsiteX3" fmla="*/ 60126 w 120253"/>
                <a:gd name="connsiteY3" fmla="*/ 0 h 120253"/>
                <a:gd name="connsiteX4" fmla="*/ 120253 w 120253"/>
                <a:gd name="connsiteY4" fmla="*/ 60127 h 12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53" h="120253">
                  <a:moveTo>
                    <a:pt x="120253" y="60127"/>
                  </a:moveTo>
                  <a:cubicBezTo>
                    <a:pt x="120253" y="93334"/>
                    <a:pt x="93334" y="120253"/>
                    <a:pt x="60126" y="120253"/>
                  </a:cubicBezTo>
                  <a:cubicBezTo>
                    <a:pt x="26919" y="120253"/>
                    <a:pt x="0" y="93334"/>
                    <a:pt x="0" y="60127"/>
                  </a:cubicBezTo>
                  <a:cubicBezTo>
                    <a:pt x="0" y="26919"/>
                    <a:pt x="26919" y="0"/>
                    <a:pt x="60126" y="0"/>
                  </a:cubicBezTo>
                  <a:cubicBezTo>
                    <a:pt x="93334" y="0"/>
                    <a:pt x="120253" y="26919"/>
                    <a:pt x="120253" y="60127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7AA4A7C-E11A-4322-B606-CB8A47534E82}"/>
                </a:ext>
              </a:extLst>
            </p:cNvPr>
            <p:cNvSpPr/>
            <p:nvPr/>
          </p:nvSpPr>
          <p:spPr>
            <a:xfrm>
              <a:off x="5616495" y="3991998"/>
              <a:ext cx="220464" cy="501102"/>
            </a:xfrm>
            <a:custGeom>
              <a:avLst/>
              <a:gdLst>
                <a:gd name="connsiteX0" fmla="*/ 0 w 220464"/>
                <a:gd name="connsiteY0" fmla="*/ 0 h 501102"/>
                <a:gd name="connsiteX1" fmla="*/ 220464 w 220464"/>
                <a:gd name="connsiteY1" fmla="*/ 0 h 501102"/>
                <a:gd name="connsiteX2" fmla="*/ 220464 w 220464"/>
                <a:gd name="connsiteY2" fmla="*/ 501103 h 501102"/>
                <a:gd name="connsiteX3" fmla="*/ 0 w 220464"/>
                <a:gd name="connsiteY3" fmla="*/ 501103 h 50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4" h="501102">
                  <a:moveTo>
                    <a:pt x="0" y="0"/>
                  </a:moveTo>
                  <a:lnTo>
                    <a:pt x="220464" y="0"/>
                  </a:lnTo>
                  <a:lnTo>
                    <a:pt x="220464" y="501103"/>
                  </a:lnTo>
                  <a:lnTo>
                    <a:pt x="0" y="501103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2E3593E-F122-43F3-9239-63891C48A29D}"/>
                </a:ext>
              </a:extLst>
            </p:cNvPr>
            <p:cNvSpPr/>
            <p:nvPr/>
          </p:nvSpPr>
          <p:spPr>
            <a:xfrm>
              <a:off x="5476609" y="4068102"/>
              <a:ext cx="501054" cy="80168"/>
            </a:xfrm>
            <a:custGeom>
              <a:avLst/>
              <a:gdLst>
                <a:gd name="connsiteX0" fmla="*/ 468987 w 501054"/>
                <a:gd name="connsiteY0" fmla="*/ 80169 h 80168"/>
                <a:gd name="connsiteX1" fmla="*/ 32068 w 501054"/>
                <a:gd name="connsiteY1" fmla="*/ 80169 h 80168"/>
                <a:gd name="connsiteX2" fmla="*/ 0 w 501054"/>
                <a:gd name="connsiteY2" fmla="*/ 48101 h 80168"/>
                <a:gd name="connsiteX3" fmla="*/ 0 w 501054"/>
                <a:gd name="connsiteY3" fmla="*/ 32068 h 80168"/>
                <a:gd name="connsiteX4" fmla="*/ 32068 w 501054"/>
                <a:gd name="connsiteY4" fmla="*/ 0 h 80168"/>
                <a:gd name="connsiteX5" fmla="*/ 468987 w 501054"/>
                <a:gd name="connsiteY5" fmla="*/ 0 h 80168"/>
                <a:gd name="connsiteX6" fmla="*/ 501055 w 501054"/>
                <a:gd name="connsiteY6" fmla="*/ 32068 h 80168"/>
                <a:gd name="connsiteX7" fmla="*/ 501055 w 501054"/>
                <a:gd name="connsiteY7" fmla="*/ 48101 h 80168"/>
                <a:gd name="connsiteX8" fmla="*/ 468987 w 501054"/>
                <a:gd name="connsiteY8" fmla="*/ 80169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054" h="80168">
                  <a:moveTo>
                    <a:pt x="468987" y="80169"/>
                  </a:moveTo>
                  <a:lnTo>
                    <a:pt x="32068" y="80169"/>
                  </a:lnTo>
                  <a:cubicBezTo>
                    <a:pt x="14358" y="80169"/>
                    <a:pt x="0" y="65810"/>
                    <a:pt x="0" y="48101"/>
                  </a:cubicBezTo>
                  <a:lnTo>
                    <a:pt x="0" y="32068"/>
                  </a:lnTo>
                  <a:cubicBezTo>
                    <a:pt x="0" y="14358"/>
                    <a:pt x="14358" y="0"/>
                    <a:pt x="32068" y="0"/>
                  </a:cubicBezTo>
                  <a:lnTo>
                    <a:pt x="468987" y="0"/>
                  </a:lnTo>
                  <a:cubicBezTo>
                    <a:pt x="486696" y="0"/>
                    <a:pt x="501055" y="14358"/>
                    <a:pt x="501055" y="32068"/>
                  </a:cubicBezTo>
                  <a:lnTo>
                    <a:pt x="501055" y="48101"/>
                  </a:lnTo>
                  <a:cubicBezTo>
                    <a:pt x="501055" y="65810"/>
                    <a:pt x="486696" y="80169"/>
                    <a:pt x="468987" y="80169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6289913" y="4004023"/>
            <a:ext cx="1499142" cy="1884013"/>
            <a:chOff x="6289913" y="4004023"/>
            <a:chExt cx="1499142" cy="188401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AE00944-C143-4546-B8F9-6A9421884E67}"/>
                </a:ext>
              </a:extLst>
            </p:cNvPr>
            <p:cNvSpPr/>
            <p:nvPr/>
          </p:nvSpPr>
          <p:spPr>
            <a:xfrm>
              <a:off x="6289913" y="5223703"/>
              <a:ext cx="1202531" cy="664334"/>
            </a:xfrm>
            <a:custGeom>
              <a:avLst/>
              <a:gdLst>
                <a:gd name="connsiteX0" fmla="*/ 72 w 1202531"/>
                <a:gd name="connsiteY0" fmla="*/ 60591 h 664334"/>
                <a:gd name="connsiteX1" fmla="*/ 0 w 1202531"/>
                <a:gd name="connsiteY1" fmla="*/ 63069 h 664334"/>
                <a:gd name="connsiteX2" fmla="*/ 0 w 1202531"/>
                <a:gd name="connsiteY2" fmla="*/ 63069 h 664334"/>
                <a:gd name="connsiteX3" fmla="*/ 601266 w 1202531"/>
                <a:gd name="connsiteY3" fmla="*/ 664334 h 664334"/>
                <a:gd name="connsiteX4" fmla="*/ 601266 w 1202531"/>
                <a:gd name="connsiteY4" fmla="*/ 664334 h 664334"/>
                <a:gd name="connsiteX5" fmla="*/ 1202531 w 1202531"/>
                <a:gd name="connsiteY5" fmla="*/ 63069 h 664334"/>
                <a:gd name="connsiteX6" fmla="*/ 1202531 w 1202531"/>
                <a:gd name="connsiteY6" fmla="*/ 63069 h 664334"/>
                <a:gd name="connsiteX7" fmla="*/ 1202475 w 1202531"/>
                <a:gd name="connsiteY7" fmla="*/ 60591 h 664334"/>
                <a:gd name="connsiteX8" fmla="*/ 601266 w 1202531"/>
                <a:gd name="connsiteY8" fmla="*/ 0 h 664334"/>
                <a:gd name="connsiteX9" fmla="*/ 72 w 1202531"/>
                <a:gd name="connsiteY9" fmla="*/ 60591 h 66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2531" h="664334">
                  <a:moveTo>
                    <a:pt x="72" y="60591"/>
                  </a:moveTo>
                  <a:cubicBezTo>
                    <a:pt x="56" y="61425"/>
                    <a:pt x="0" y="62235"/>
                    <a:pt x="0" y="63069"/>
                  </a:cubicBezTo>
                  <a:lnTo>
                    <a:pt x="0" y="63069"/>
                  </a:lnTo>
                  <a:cubicBezTo>
                    <a:pt x="0" y="395136"/>
                    <a:pt x="269198" y="664334"/>
                    <a:pt x="601266" y="664334"/>
                  </a:cubicBezTo>
                  <a:lnTo>
                    <a:pt x="601266" y="664334"/>
                  </a:lnTo>
                  <a:cubicBezTo>
                    <a:pt x="933341" y="664334"/>
                    <a:pt x="1202531" y="395136"/>
                    <a:pt x="1202531" y="63069"/>
                  </a:cubicBezTo>
                  <a:lnTo>
                    <a:pt x="1202531" y="63069"/>
                  </a:lnTo>
                  <a:cubicBezTo>
                    <a:pt x="1202531" y="62235"/>
                    <a:pt x="1202475" y="61425"/>
                    <a:pt x="1202475" y="60591"/>
                  </a:cubicBezTo>
                  <a:cubicBezTo>
                    <a:pt x="1202475" y="60591"/>
                    <a:pt x="861549" y="0"/>
                    <a:pt x="601266" y="0"/>
                  </a:cubicBezTo>
                  <a:cubicBezTo>
                    <a:pt x="340982" y="0"/>
                    <a:pt x="72" y="60591"/>
                    <a:pt x="72" y="60591"/>
                  </a:cubicBez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E05E1B-6365-439E-8D2C-482C1AC649B3}"/>
                </a:ext>
              </a:extLst>
            </p:cNvPr>
            <p:cNvSpPr/>
            <p:nvPr/>
          </p:nvSpPr>
          <p:spPr>
            <a:xfrm>
              <a:off x="6289985" y="4103673"/>
              <a:ext cx="1411842" cy="1180620"/>
            </a:xfrm>
            <a:custGeom>
              <a:avLst/>
              <a:gdLst>
                <a:gd name="connsiteX0" fmla="*/ 1374149 w 1411842"/>
                <a:gd name="connsiteY0" fmla="*/ 497936 h 1180620"/>
                <a:gd name="connsiteX1" fmla="*/ 1343572 w 1411842"/>
                <a:gd name="connsiteY1" fmla="*/ 467360 h 1180620"/>
                <a:gd name="connsiteX2" fmla="*/ 1161574 w 1411842"/>
                <a:gd name="connsiteY2" fmla="*/ 467360 h 1180620"/>
                <a:gd name="connsiteX3" fmla="*/ 941430 w 1411842"/>
                <a:gd name="connsiteY3" fmla="*/ 687495 h 1180620"/>
                <a:gd name="connsiteX4" fmla="*/ 801616 w 1411842"/>
                <a:gd name="connsiteY4" fmla="*/ 616177 h 1180620"/>
                <a:gd name="connsiteX5" fmla="*/ 801616 w 1411842"/>
                <a:gd name="connsiteY5" fmla="*/ 0 h 1180620"/>
                <a:gd name="connsiteX6" fmla="*/ 400772 w 1411842"/>
                <a:gd name="connsiteY6" fmla="*/ 0 h 1180620"/>
                <a:gd name="connsiteX7" fmla="*/ 400772 w 1411842"/>
                <a:gd name="connsiteY7" fmla="*/ 616177 h 1180620"/>
                <a:gd name="connsiteX8" fmla="*/ 0 w 1411842"/>
                <a:gd name="connsiteY8" fmla="*/ 1180621 h 1180620"/>
                <a:gd name="connsiteX9" fmla="*/ 1202403 w 1411842"/>
                <a:gd name="connsiteY9" fmla="*/ 1180621 h 1180620"/>
                <a:gd name="connsiteX10" fmla="*/ 1139262 w 1411842"/>
                <a:gd name="connsiteY10" fmla="*/ 914822 h 1180620"/>
                <a:gd name="connsiteX11" fmla="*/ 1374149 w 1411842"/>
                <a:gd name="connsiteY11" fmla="*/ 679935 h 1180620"/>
                <a:gd name="connsiteX12" fmla="*/ 1374149 w 1411842"/>
                <a:gd name="connsiteY12" fmla="*/ 497936 h 11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1842" h="1180620">
                  <a:moveTo>
                    <a:pt x="1374149" y="497936"/>
                  </a:moveTo>
                  <a:lnTo>
                    <a:pt x="1343572" y="467360"/>
                  </a:lnTo>
                  <a:cubicBezTo>
                    <a:pt x="1293315" y="417102"/>
                    <a:pt x="1211831" y="417102"/>
                    <a:pt x="1161574" y="467360"/>
                  </a:cubicBezTo>
                  <a:lnTo>
                    <a:pt x="941430" y="687495"/>
                  </a:lnTo>
                  <a:cubicBezTo>
                    <a:pt x="898508" y="657977"/>
                    <a:pt x="851593" y="633854"/>
                    <a:pt x="801616" y="616177"/>
                  </a:cubicBezTo>
                  <a:lnTo>
                    <a:pt x="801616" y="0"/>
                  </a:lnTo>
                  <a:lnTo>
                    <a:pt x="400772" y="0"/>
                  </a:lnTo>
                  <a:lnTo>
                    <a:pt x="400772" y="616177"/>
                  </a:lnTo>
                  <a:cubicBezTo>
                    <a:pt x="168034" y="698478"/>
                    <a:pt x="1051" y="919928"/>
                    <a:pt x="0" y="1180621"/>
                  </a:cubicBezTo>
                  <a:lnTo>
                    <a:pt x="1202403" y="1180621"/>
                  </a:lnTo>
                  <a:cubicBezTo>
                    <a:pt x="1202019" y="1085100"/>
                    <a:pt x="1179274" y="994894"/>
                    <a:pt x="1139262" y="914822"/>
                  </a:cubicBezTo>
                  <a:lnTo>
                    <a:pt x="1374149" y="679935"/>
                  </a:lnTo>
                  <a:cubicBezTo>
                    <a:pt x="1424407" y="629678"/>
                    <a:pt x="1424407" y="548194"/>
                    <a:pt x="1374149" y="497936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710768-4922-4C11-B128-6383006C1802}"/>
                </a:ext>
              </a:extLst>
            </p:cNvPr>
            <p:cNvSpPr/>
            <p:nvPr/>
          </p:nvSpPr>
          <p:spPr>
            <a:xfrm rot="2700000">
              <a:off x="7501248" y="4443716"/>
              <a:ext cx="165346" cy="414861"/>
            </a:xfrm>
            <a:custGeom>
              <a:avLst/>
              <a:gdLst>
                <a:gd name="connsiteX0" fmla="*/ 0 w 165346"/>
                <a:gd name="connsiteY0" fmla="*/ 0 h 414861"/>
                <a:gd name="connsiteX1" fmla="*/ 165346 w 165346"/>
                <a:gd name="connsiteY1" fmla="*/ 0 h 414861"/>
                <a:gd name="connsiteX2" fmla="*/ 165346 w 165346"/>
                <a:gd name="connsiteY2" fmla="*/ 414861 h 414861"/>
                <a:gd name="connsiteX3" fmla="*/ 0 w 165346"/>
                <a:gd name="connsiteY3" fmla="*/ 414861 h 41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346" h="414861">
                  <a:moveTo>
                    <a:pt x="0" y="0"/>
                  </a:moveTo>
                  <a:lnTo>
                    <a:pt x="165346" y="0"/>
                  </a:lnTo>
                  <a:lnTo>
                    <a:pt x="165346" y="414861"/>
                  </a:lnTo>
                  <a:lnTo>
                    <a:pt x="0" y="414861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91A2A92-16C2-45AE-85CC-E33BC90DC717}"/>
                </a:ext>
              </a:extLst>
            </p:cNvPr>
            <p:cNvSpPr/>
            <p:nvPr/>
          </p:nvSpPr>
          <p:spPr>
            <a:xfrm>
              <a:off x="7495049" y="4451790"/>
              <a:ext cx="288327" cy="288320"/>
            </a:xfrm>
            <a:custGeom>
              <a:avLst/>
              <a:gdLst>
                <a:gd name="connsiteX0" fmla="*/ 238759 w 288327"/>
                <a:gd name="connsiteY0" fmla="*/ 281280 h 288320"/>
                <a:gd name="connsiteX1" fmla="*/ 7047 w 288327"/>
                <a:gd name="connsiteY1" fmla="*/ 49568 h 288320"/>
                <a:gd name="connsiteX2" fmla="*/ 7047 w 288327"/>
                <a:gd name="connsiteY2" fmla="*/ 15553 h 288320"/>
                <a:gd name="connsiteX3" fmla="*/ 15553 w 288327"/>
                <a:gd name="connsiteY3" fmla="*/ 7047 h 288320"/>
                <a:gd name="connsiteX4" fmla="*/ 49568 w 288327"/>
                <a:gd name="connsiteY4" fmla="*/ 7047 h 288320"/>
                <a:gd name="connsiteX5" fmla="*/ 281280 w 288327"/>
                <a:gd name="connsiteY5" fmla="*/ 238759 h 288320"/>
                <a:gd name="connsiteX6" fmla="*/ 281280 w 288327"/>
                <a:gd name="connsiteY6" fmla="*/ 272774 h 288320"/>
                <a:gd name="connsiteX7" fmla="*/ 272774 w 288327"/>
                <a:gd name="connsiteY7" fmla="*/ 281280 h 288320"/>
                <a:gd name="connsiteX8" fmla="*/ 238759 w 288327"/>
                <a:gd name="connsiteY8" fmla="*/ 281280 h 28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27" h="288320">
                  <a:moveTo>
                    <a:pt x="238759" y="281280"/>
                  </a:moveTo>
                  <a:lnTo>
                    <a:pt x="7047" y="49568"/>
                  </a:lnTo>
                  <a:cubicBezTo>
                    <a:pt x="-2349" y="40172"/>
                    <a:pt x="-2349" y="24948"/>
                    <a:pt x="7047" y="15553"/>
                  </a:cubicBezTo>
                  <a:lnTo>
                    <a:pt x="15553" y="7047"/>
                  </a:lnTo>
                  <a:cubicBezTo>
                    <a:pt x="24949" y="-2349"/>
                    <a:pt x="40173" y="-2349"/>
                    <a:pt x="49568" y="7047"/>
                  </a:cubicBezTo>
                  <a:lnTo>
                    <a:pt x="281280" y="238759"/>
                  </a:lnTo>
                  <a:cubicBezTo>
                    <a:pt x="290676" y="248154"/>
                    <a:pt x="290676" y="263378"/>
                    <a:pt x="281280" y="272774"/>
                  </a:cubicBezTo>
                  <a:lnTo>
                    <a:pt x="272774" y="281280"/>
                  </a:lnTo>
                  <a:cubicBezTo>
                    <a:pt x="263378" y="290668"/>
                    <a:pt x="248147" y="290668"/>
                    <a:pt x="238759" y="281280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CA6EC6-414C-4B14-BCFF-E6BE80C2A4CD}"/>
                </a:ext>
              </a:extLst>
            </p:cNvPr>
            <p:cNvSpPr/>
            <p:nvPr/>
          </p:nvSpPr>
          <p:spPr>
            <a:xfrm>
              <a:off x="6714807" y="5362932"/>
              <a:ext cx="80168" cy="80168"/>
            </a:xfrm>
            <a:custGeom>
              <a:avLst/>
              <a:gdLst>
                <a:gd name="connsiteX0" fmla="*/ 80169 w 80168"/>
                <a:gd name="connsiteY0" fmla="*/ 40084 h 80168"/>
                <a:gd name="connsiteX1" fmla="*/ 40084 w 80168"/>
                <a:gd name="connsiteY1" fmla="*/ 80169 h 80168"/>
                <a:gd name="connsiteX2" fmla="*/ 0 w 80168"/>
                <a:gd name="connsiteY2" fmla="*/ 40084 h 80168"/>
                <a:gd name="connsiteX3" fmla="*/ 40084 w 80168"/>
                <a:gd name="connsiteY3" fmla="*/ 0 h 80168"/>
                <a:gd name="connsiteX4" fmla="*/ 80169 w 80168"/>
                <a:gd name="connsiteY4" fmla="*/ 40084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8" h="80168">
                  <a:moveTo>
                    <a:pt x="80169" y="40084"/>
                  </a:moveTo>
                  <a:cubicBezTo>
                    <a:pt x="80169" y="62222"/>
                    <a:pt x="62222" y="80169"/>
                    <a:pt x="40084" y="80169"/>
                  </a:cubicBezTo>
                  <a:cubicBezTo>
                    <a:pt x="17946" y="80169"/>
                    <a:pt x="0" y="62222"/>
                    <a:pt x="0" y="40084"/>
                  </a:cubicBezTo>
                  <a:cubicBezTo>
                    <a:pt x="0" y="17946"/>
                    <a:pt x="17946" y="0"/>
                    <a:pt x="40084" y="0"/>
                  </a:cubicBezTo>
                  <a:cubicBezTo>
                    <a:pt x="62222" y="0"/>
                    <a:pt x="80169" y="17946"/>
                    <a:pt x="80169" y="40084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9550B90-657D-499E-96F4-7ACD47D30F80}"/>
                </a:ext>
              </a:extLst>
            </p:cNvPr>
            <p:cNvSpPr/>
            <p:nvPr/>
          </p:nvSpPr>
          <p:spPr>
            <a:xfrm>
              <a:off x="6622613" y="5567362"/>
              <a:ext cx="100210" cy="100210"/>
            </a:xfrm>
            <a:custGeom>
              <a:avLst/>
              <a:gdLst>
                <a:gd name="connsiteX0" fmla="*/ 100211 w 100210"/>
                <a:gd name="connsiteY0" fmla="*/ 50105 h 100210"/>
                <a:gd name="connsiteX1" fmla="*/ 50105 w 100210"/>
                <a:gd name="connsiteY1" fmla="*/ 100211 h 100210"/>
                <a:gd name="connsiteX2" fmla="*/ 0 w 100210"/>
                <a:gd name="connsiteY2" fmla="*/ 50105 h 100210"/>
                <a:gd name="connsiteX3" fmla="*/ 50105 w 100210"/>
                <a:gd name="connsiteY3" fmla="*/ 0 h 100210"/>
                <a:gd name="connsiteX4" fmla="*/ 100211 w 100210"/>
                <a:gd name="connsiteY4" fmla="*/ 50105 h 10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10" h="100210">
                  <a:moveTo>
                    <a:pt x="100211" y="50105"/>
                  </a:moveTo>
                  <a:cubicBezTo>
                    <a:pt x="100211" y="77778"/>
                    <a:pt x="77778" y="100211"/>
                    <a:pt x="50105" y="100211"/>
                  </a:cubicBezTo>
                  <a:cubicBezTo>
                    <a:pt x="22433" y="100211"/>
                    <a:pt x="0" y="77778"/>
                    <a:pt x="0" y="50105"/>
                  </a:cubicBezTo>
                  <a:cubicBezTo>
                    <a:pt x="0" y="22433"/>
                    <a:pt x="22433" y="0"/>
                    <a:pt x="50105" y="0"/>
                  </a:cubicBezTo>
                  <a:cubicBezTo>
                    <a:pt x="77778" y="0"/>
                    <a:pt x="100211" y="22433"/>
                    <a:pt x="100211" y="50105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E41A552-39BF-4E82-B89E-8EC07EE7BD50}"/>
                </a:ext>
              </a:extLst>
            </p:cNvPr>
            <p:cNvSpPr/>
            <p:nvPr/>
          </p:nvSpPr>
          <p:spPr>
            <a:xfrm>
              <a:off x="7027465" y="5378965"/>
              <a:ext cx="120253" cy="120253"/>
            </a:xfrm>
            <a:custGeom>
              <a:avLst/>
              <a:gdLst>
                <a:gd name="connsiteX0" fmla="*/ 120253 w 120253"/>
                <a:gd name="connsiteY0" fmla="*/ 60127 h 120253"/>
                <a:gd name="connsiteX1" fmla="*/ 60127 w 120253"/>
                <a:gd name="connsiteY1" fmla="*/ 120253 h 120253"/>
                <a:gd name="connsiteX2" fmla="*/ 0 w 120253"/>
                <a:gd name="connsiteY2" fmla="*/ 60127 h 120253"/>
                <a:gd name="connsiteX3" fmla="*/ 60127 w 120253"/>
                <a:gd name="connsiteY3" fmla="*/ 0 h 120253"/>
                <a:gd name="connsiteX4" fmla="*/ 120253 w 120253"/>
                <a:gd name="connsiteY4" fmla="*/ 60127 h 12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53" h="120253">
                  <a:moveTo>
                    <a:pt x="120253" y="60127"/>
                  </a:moveTo>
                  <a:cubicBezTo>
                    <a:pt x="120253" y="93334"/>
                    <a:pt x="93334" y="120253"/>
                    <a:pt x="60127" y="120253"/>
                  </a:cubicBezTo>
                  <a:cubicBezTo>
                    <a:pt x="26919" y="120253"/>
                    <a:pt x="0" y="93334"/>
                    <a:pt x="0" y="60127"/>
                  </a:cubicBezTo>
                  <a:cubicBezTo>
                    <a:pt x="0" y="26919"/>
                    <a:pt x="26919" y="0"/>
                    <a:pt x="60127" y="0"/>
                  </a:cubicBezTo>
                  <a:cubicBezTo>
                    <a:pt x="93334" y="0"/>
                    <a:pt x="120253" y="26919"/>
                    <a:pt x="120253" y="60127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750A2FF-D570-425B-9B43-FA58C512ADC8}"/>
                </a:ext>
              </a:extLst>
            </p:cNvPr>
            <p:cNvSpPr/>
            <p:nvPr/>
          </p:nvSpPr>
          <p:spPr>
            <a:xfrm>
              <a:off x="6778942" y="4004023"/>
              <a:ext cx="220464" cy="501102"/>
            </a:xfrm>
            <a:custGeom>
              <a:avLst/>
              <a:gdLst>
                <a:gd name="connsiteX0" fmla="*/ 0 w 220464"/>
                <a:gd name="connsiteY0" fmla="*/ 0 h 501102"/>
                <a:gd name="connsiteX1" fmla="*/ 220464 w 220464"/>
                <a:gd name="connsiteY1" fmla="*/ 0 h 501102"/>
                <a:gd name="connsiteX2" fmla="*/ 220464 w 220464"/>
                <a:gd name="connsiteY2" fmla="*/ 501103 h 501102"/>
                <a:gd name="connsiteX3" fmla="*/ 0 w 220464"/>
                <a:gd name="connsiteY3" fmla="*/ 501103 h 50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4" h="501102">
                  <a:moveTo>
                    <a:pt x="0" y="0"/>
                  </a:moveTo>
                  <a:lnTo>
                    <a:pt x="220464" y="0"/>
                  </a:lnTo>
                  <a:lnTo>
                    <a:pt x="220464" y="501103"/>
                  </a:lnTo>
                  <a:lnTo>
                    <a:pt x="0" y="501103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FFA921-9F5B-47DD-837D-FF6B8391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675" y="603331"/>
            <a:ext cx="58465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3689976" y="912160"/>
            <a:ext cx="2886075" cy="4806116"/>
            <a:chOff x="2521981" y="773223"/>
            <a:chExt cx="2886075" cy="4806116"/>
          </a:xfrm>
        </p:grpSpPr>
        <p:grpSp>
          <p:nvGrpSpPr>
            <p:cNvPr id="7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2538015" y="1791414"/>
              <a:ext cx="2180590" cy="3382752"/>
              <a:chOff x="2538015" y="1791414"/>
              <a:chExt cx="2180590" cy="33827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5713557-5767-4E75-92A4-09D5B201E0F5}"/>
                  </a:ext>
                </a:extLst>
              </p:cNvPr>
              <p:cNvSpPr/>
              <p:nvPr/>
            </p:nvSpPr>
            <p:spPr>
              <a:xfrm>
                <a:off x="2703796" y="2253186"/>
                <a:ext cx="1388899" cy="2920980"/>
              </a:xfrm>
              <a:custGeom>
                <a:avLst/>
                <a:gdLst>
                  <a:gd name="connsiteX0" fmla="*/ 1388900 w 1388899"/>
                  <a:gd name="connsiteY0" fmla="*/ 2920980 h 2920980"/>
                  <a:gd name="connsiteX1" fmla="*/ 1221138 w 1388899"/>
                  <a:gd name="connsiteY1" fmla="*/ 2920980 h 2920980"/>
                  <a:gd name="connsiteX2" fmla="*/ 0 w 1388899"/>
                  <a:gd name="connsiteY2" fmla="*/ 1396331 h 2920980"/>
                  <a:gd name="connsiteX3" fmla="*/ 1043164 w 1388899"/>
                  <a:gd name="connsiteY3" fmla="*/ 0 h 2920980"/>
                  <a:gd name="connsiteX4" fmla="*/ 1024404 w 1388899"/>
                  <a:gd name="connsiteY4" fmla="*/ 848434 h 2920980"/>
                  <a:gd name="connsiteX5" fmla="*/ 444961 w 1388899"/>
                  <a:gd name="connsiteY5" fmla="*/ 1427877 h 2920980"/>
                  <a:gd name="connsiteX6" fmla="*/ 444961 w 1388899"/>
                  <a:gd name="connsiteY6" fmla="*/ 1427877 h 2920980"/>
                  <a:gd name="connsiteX7" fmla="*/ 1126563 w 1388899"/>
                  <a:gd name="connsiteY7" fmla="*/ 2109480 h 2920980"/>
                  <a:gd name="connsiteX8" fmla="*/ 1388900 w 1388899"/>
                  <a:gd name="connsiteY8" fmla="*/ 2109480 h 2920980"/>
                  <a:gd name="connsiteX9" fmla="*/ 1388900 w 1388899"/>
                  <a:gd name="connsiteY9" fmla="*/ 2920980 h 292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8899" h="2920980">
                    <a:moveTo>
                      <a:pt x="1388900" y="2920980"/>
                    </a:moveTo>
                    <a:lnTo>
                      <a:pt x="1221138" y="2920980"/>
                    </a:lnTo>
                    <a:cubicBezTo>
                      <a:pt x="1221138" y="2920980"/>
                      <a:pt x="0" y="2623121"/>
                      <a:pt x="0" y="1396331"/>
                    </a:cubicBezTo>
                    <a:cubicBezTo>
                      <a:pt x="0" y="315496"/>
                      <a:pt x="1043164" y="0"/>
                      <a:pt x="1043164" y="0"/>
                    </a:cubicBezTo>
                    <a:lnTo>
                      <a:pt x="1024404" y="848434"/>
                    </a:lnTo>
                    <a:cubicBezTo>
                      <a:pt x="704387" y="848434"/>
                      <a:pt x="444961" y="1107860"/>
                      <a:pt x="444961" y="1427877"/>
                    </a:cubicBezTo>
                    <a:lnTo>
                      <a:pt x="444961" y="1427877"/>
                    </a:lnTo>
                    <a:cubicBezTo>
                      <a:pt x="444961" y="2183420"/>
                      <a:pt x="1126563" y="2109480"/>
                      <a:pt x="1126563" y="2109480"/>
                    </a:cubicBezTo>
                    <a:lnTo>
                      <a:pt x="1388900" y="2109480"/>
                    </a:lnTo>
                    <a:lnTo>
                      <a:pt x="1388900" y="2920980"/>
                    </a:lnTo>
                    <a:close/>
                  </a:path>
                </a:pathLst>
              </a:custGeom>
              <a:solidFill>
                <a:srgbClr val="E6E6E6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B07C933-A5E2-4BF2-8310-B1E7791C6AF7}"/>
                  </a:ext>
                </a:extLst>
              </p:cNvPr>
              <p:cNvSpPr/>
              <p:nvPr/>
            </p:nvSpPr>
            <p:spPr>
              <a:xfrm>
                <a:off x="2538015" y="1791414"/>
                <a:ext cx="2180590" cy="3382744"/>
              </a:xfrm>
              <a:custGeom>
                <a:avLst/>
                <a:gdLst>
                  <a:gd name="connsiteX0" fmla="*/ 1667510 w 2180590"/>
                  <a:gd name="connsiteY0" fmla="*/ 0 h 3382744"/>
                  <a:gd name="connsiteX1" fmla="*/ 1667510 w 2180590"/>
                  <a:gd name="connsiteY1" fmla="*/ 356591 h 3382744"/>
                  <a:gd name="connsiteX2" fmla="*/ 1090295 w 2180590"/>
                  <a:gd name="connsiteY2" fmla="*/ 356591 h 3382744"/>
                  <a:gd name="connsiteX3" fmla="*/ 0 w 2180590"/>
                  <a:gd name="connsiteY3" fmla="*/ 1858095 h 3382744"/>
                  <a:gd name="connsiteX4" fmla="*/ 1388900 w 2180590"/>
                  <a:gd name="connsiteY4" fmla="*/ 3382745 h 3382744"/>
                  <a:gd name="connsiteX5" fmla="*/ 1388900 w 2180590"/>
                  <a:gd name="connsiteY5" fmla="*/ 2571252 h 3382744"/>
                  <a:gd name="connsiteX6" fmla="*/ 1126563 w 2180590"/>
                  <a:gd name="connsiteY6" fmla="*/ 2571252 h 3382744"/>
                  <a:gd name="connsiteX7" fmla="*/ 444961 w 2180590"/>
                  <a:gd name="connsiteY7" fmla="*/ 1889650 h 3382744"/>
                  <a:gd name="connsiteX8" fmla="*/ 444961 w 2180590"/>
                  <a:gd name="connsiteY8" fmla="*/ 1889650 h 3382744"/>
                  <a:gd name="connsiteX9" fmla="*/ 1024404 w 2180590"/>
                  <a:gd name="connsiteY9" fmla="*/ 1310206 h 3382744"/>
                  <a:gd name="connsiteX10" fmla="*/ 1667510 w 2180590"/>
                  <a:gd name="connsiteY10" fmla="*/ 1310206 h 3382744"/>
                  <a:gd name="connsiteX11" fmla="*/ 1667510 w 2180590"/>
                  <a:gd name="connsiteY11" fmla="*/ 1547257 h 3382744"/>
                  <a:gd name="connsiteX12" fmla="*/ 2180590 w 2180590"/>
                  <a:gd name="connsiteY12" fmla="*/ 1547257 h 3382744"/>
                  <a:gd name="connsiteX13" fmla="*/ 2180590 w 2180590"/>
                  <a:gd name="connsiteY13" fmla="*/ 0 h 3382744"/>
                  <a:gd name="connsiteX14" fmla="*/ 1667510 w 2180590"/>
                  <a:gd name="connsiteY14" fmla="*/ 0 h 338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80590" h="3382744">
                    <a:moveTo>
                      <a:pt x="1667510" y="0"/>
                    </a:moveTo>
                    <a:lnTo>
                      <a:pt x="1667510" y="356591"/>
                    </a:lnTo>
                    <a:lnTo>
                      <a:pt x="1090295" y="356591"/>
                    </a:lnTo>
                    <a:cubicBezTo>
                      <a:pt x="1090295" y="356591"/>
                      <a:pt x="0" y="777260"/>
                      <a:pt x="0" y="1858095"/>
                    </a:cubicBezTo>
                    <a:cubicBezTo>
                      <a:pt x="0" y="2687353"/>
                      <a:pt x="630351" y="3382745"/>
                      <a:pt x="1388900" y="3382745"/>
                    </a:cubicBezTo>
                    <a:lnTo>
                      <a:pt x="1388900" y="2571252"/>
                    </a:lnTo>
                    <a:lnTo>
                      <a:pt x="1126563" y="2571252"/>
                    </a:lnTo>
                    <a:cubicBezTo>
                      <a:pt x="1126563" y="2571252"/>
                      <a:pt x="444961" y="2645192"/>
                      <a:pt x="444961" y="1889650"/>
                    </a:cubicBezTo>
                    <a:lnTo>
                      <a:pt x="444961" y="1889650"/>
                    </a:lnTo>
                    <a:cubicBezTo>
                      <a:pt x="444961" y="1569632"/>
                      <a:pt x="704387" y="1310206"/>
                      <a:pt x="1024404" y="1310206"/>
                    </a:cubicBezTo>
                    <a:lnTo>
                      <a:pt x="1667510" y="1310206"/>
                    </a:lnTo>
                    <a:lnTo>
                      <a:pt x="1667510" y="1547257"/>
                    </a:lnTo>
                    <a:lnTo>
                      <a:pt x="2180590" y="1547257"/>
                    </a:lnTo>
                    <a:lnTo>
                      <a:pt x="2180590" y="0"/>
                    </a:lnTo>
                    <a:lnTo>
                      <a:pt x="1667510" y="0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700462" y="4148327"/>
              <a:ext cx="1499155" cy="324250"/>
              <a:chOff x="3700462" y="4148327"/>
              <a:chExt cx="1499155" cy="32425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4B71D2D-E5FB-4B6F-8FF2-620F518E1C10}"/>
                  </a:ext>
                </a:extLst>
              </p:cNvPr>
              <p:cNvSpPr/>
              <p:nvPr/>
            </p:nvSpPr>
            <p:spPr>
              <a:xfrm>
                <a:off x="4205525" y="4300696"/>
                <a:ext cx="513080" cy="171881"/>
              </a:xfrm>
              <a:custGeom>
                <a:avLst/>
                <a:gdLst>
                  <a:gd name="connsiteX0" fmla="*/ 0 w 513080"/>
                  <a:gd name="connsiteY0" fmla="*/ 0 h 171881"/>
                  <a:gd name="connsiteX1" fmla="*/ 513080 w 513080"/>
                  <a:gd name="connsiteY1" fmla="*/ 0 h 171881"/>
                  <a:gd name="connsiteX2" fmla="*/ 513080 w 513080"/>
                  <a:gd name="connsiteY2" fmla="*/ 171882 h 171881"/>
                  <a:gd name="connsiteX3" fmla="*/ 0 w 513080"/>
                  <a:gd name="connsiteY3" fmla="*/ 171882 h 1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080" h="171881">
                    <a:moveTo>
                      <a:pt x="0" y="0"/>
                    </a:moveTo>
                    <a:lnTo>
                      <a:pt x="513080" y="0"/>
                    </a:lnTo>
                    <a:lnTo>
                      <a:pt x="513080" y="171882"/>
                    </a:lnTo>
                    <a:lnTo>
                      <a:pt x="0" y="171882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0831A7D-7225-45FF-92D9-29713DCB74AA}"/>
                  </a:ext>
                </a:extLst>
              </p:cNvPr>
              <p:cNvSpPr/>
              <p:nvPr/>
            </p:nvSpPr>
            <p:spPr>
              <a:xfrm>
                <a:off x="3700462" y="4148327"/>
                <a:ext cx="1499155" cy="224472"/>
              </a:xfrm>
              <a:custGeom>
                <a:avLst/>
                <a:gdLst>
                  <a:gd name="connsiteX0" fmla="*/ 0 w 1499155"/>
                  <a:gd name="connsiteY0" fmla="*/ 0 h 224472"/>
                  <a:gd name="connsiteX1" fmla="*/ 1499156 w 1499155"/>
                  <a:gd name="connsiteY1" fmla="*/ 0 h 224472"/>
                  <a:gd name="connsiteX2" fmla="*/ 1499156 w 1499155"/>
                  <a:gd name="connsiteY2" fmla="*/ 224473 h 224472"/>
                  <a:gd name="connsiteX3" fmla="*/ 0 w 1499155"/>
                  <a:gd name="connsiteY3" fmla="*/ 224473 h 2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155" h="224472">
                    <a:moveTo>
                      <a:pt x="0" y="0"/>
                    </a:moveTo>
                    <a:lnTo>
                      <a:pt x="1499156" y="0"/>
                    </a:lnTo>
                    <a:lnTo>
                      <a:pt x="1499156" y="224473"/>
                    </a:lnTo>
                    <a:lnTo>
                      <a:pt x="0" y="224473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4149407" y="773223"/>
              <a:ext cx="625316" cy="1073940"/>
              <a:chOff x="4149407" y="773223"/>
              <a:chExt cx="625316" cy="107394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E47BDDB-D891-4968-A011-36109076C93A}"/>
                  </a:ext>
                </a:extLst>
              </p:cNvPr>
              <p:cNvSpPr/>
              <p:nvPr/>
            </p:nvSpPr>
            <p:spPr>
              <a:xfrm>
                <a:off x="4293711" y="805595"/>
                <a:ext cx="336708" cy="978660"/>
              </a:xfrm>
              <a:custGeom>
                <a:avLst/>
                <a:gdLst>
                  <a:gd name="connsiteX0" fmla="*/ 0 w 336708"/>
                  <a:gd name="connsiteY0" fmla="*/ 0 h 978660"/>
                  <a:gd name="connsiteX1" fmla="*/ 336709 w 336708"/>
                  <a:gd name="connsiteY1" fmla="*/ 0 h 978660"/>
                  <a:gd name="connsiteX2" fmla="*/ 336709 w 336708"/>
                  <a:gd name="connsiteY2" fmla="*/ 978660 h 978660"/>
                  <a:gd name="connsiteX3" fmla="*/ 0 w 336708"/>
                  <a:gd name="connsiteY3" fmla="*/ 978660 h 97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08" h="978660">
                    <a:moveTo>
                      <a:pt x="0" y="0"/>
                    </a:moveTo>
                    <a:lnTo>
                      <a:pt x="336709" y="0"/>
                    </a:lnTo>
                    <a:lnTo>
                      <a:pt x="336709" y="978660"/>
                    </a:lnTo>
                    <a:lnTo>
                      <a:pt x="0" y="978660"/>
                    </a:lnTo>
                    <a:close/>
                  </a:path>
                </a:pathLst>
              </a:custGeom>
              <a:solidFill>
                <a:srgbClr val="FFFF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9948E84-63FE-40C4-B043-3F8D64636BBD}"/>
                  </a:ext>
                </a:extLst>
              </p:cNvPr>
              <p:cNvSpPr/>
              <p:nvPr/>
            </p:nvSpPr>
            <p:spPr>
              <a:xfrm>
                <a:off x="4149407" y="1734927"/>
                <a:ext cx="625316" cy="112236"/>
              </a:xfrm>
              <a:custGeom>
                <a:avLst/>
                <a:gdLst>
                  <a:gd name="connsiteX0" fmla="*/ 0 w 625316"/>
                  <a:gd name="connsiteY0" fmla="*/ 0 h 112236"/>
                  <a:gd name="connsiteX1" fmla="*/ 625316 w 625316"/>
                  <a:gd name="connsiteY1" fmla="*/ 0 h 112236"/>
                  <a:gd name="connsiteX2" fmla="*/ 625316 w 625316"/>
                  <a:gd name="connsiteY2" fmla="*/ 112236 h 112236"/>
                  <a:gd name="connsiteX3" fmla="*/ 0 w 625316"/>
                  <a:gd name="connsiteY3" fmla="*/ 112236 h 11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316" h="112236">
                    <a:moveTo>
                      <a:pt x="0" y="0"/>
                    </a:moveTo>
                    <a:lnTo>
                      <a:pt x="625316" y="0"/>
                    </a:lnTo>
                    <a:lnTo>
                      <a:pt x="625316" y="112236"/>
                    </a:lnTo>
                    <a:lnTo>
                      <a:pt x="0" y="112236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E0A0ECB-2414-4614-A57B-D50AE3CF6AEE}"/>
                  </a:ext>
                </a:extLst>
              </p:cNvPr>
              <p:cNvSpPr/>
              <p:nvPr/>
            </p:nvSpPr>
            <p:spPr>
              <a:xfrm>
                <a:off x="4269660" y="773223"/>
                <a:ext cx="384810" cy="48101"/>
              </a:xfrm>
              <a:custGeom>
                <a:avLst/>
                <a:gdLst>
                  <a:gd name="connsiteX0" fmla="*/ 0 w 384810"/>
                  <a:gd name="connsiteY0" fmla="*/ 0 h 48101"/>
                  <a:gd name="connsiteX1" fmla="*/ 384810 w 384810"/>
                  <a:gd name="connsiteY1" fmla="*/ 0 h 48101"/>
                  <a:gd name="connsiteX2" fmla="*/ 384810 w 384810"/>
                  <a:gd name="connsiteY2" fmla="*/ 48101 h 48101"/>
                  <a:gd name="connsiteX3" fmla="*/ 0 w 384810"/>
                  <a:gd name="connsiteY3" fmla="*/ 48101 h 4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810" h="48101">
                    <a:moveTo>
                      <a:pt x="0" y="0"/>
                    </a:moveTo>
                    <a:lnTo>
                      <a:pt x="384810" y="0"/>
                    </a:lnTo>
                    <a:lnTo>
                      <a:pt x="384810" y="48101"/>
                    </a:lnTo>
                    <a:lnTo>
                      <a:pt x="0" y="48101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916918" y="3278175"/>
              <a:ext cx="1090295" cy="517088"/>
              <a:chOff x="3916918" y="3278175"/>
              <a:chExt cx="1090295" cy="51708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B60B46B-F9C2-48CF-96D6-AB64E4919222}"/>
                  </a:ext>
                </a:extLst>
              </p:cNvPr>
              <p:cNvSpPr/>
              <p:nvPr/>
            </p:nvSpPr>
            <p:spPr>
              <a:xfrm>
                <a:off x="4037171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1E97DB-3EE7-458A-B08B-FF7E1B601E14}"/>
                  </a:ext>
                </a:extLst>
              </p:cNvPr>
              <p:cNvSpPr/>
              <p:nvPr/>
            </p:nvSpPr>
            <p:spPr>
              <a:xfrm>
                <a:off x="4742656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275BC7F-74DD-4134-B3EA-2E9D02855B12}"/>
                  </a:ext>
                </a:extLst>
              </p:cNvPr>
              <p:cNvSpPr/>
              <p:nvPr/>
            </p:nvSpPr>
            <p:spPr>
              <a:xfrm>
                <a:off x="4389913" y="3723112"/>
                <a:ext cx="144303" cy="72151"/>
              </a:xfrm>
              <a:custGeom>
                <a:avLst/>
                <a:gdLst>
                  <a:gd name="connsiteX0" fmla="*/ 0 w 144303"/>
                  <a:gd name="connsiteY0" fmla="*/ 0 h 72151"/>
                  <a:gd name="connsiteX1" fmla="*/ 144304 w 144303"/>
                  <a:gd name="connsiteY1" fmla="*/ 0 h 72151"/>
                  <a:gd name="connsiteX2" fmla="*/ 144304 w 144303"/>
                  <a:gd name="connsiteY2" fmla="*/ 72152 h 72151"/>
                  <a:gd name="connsiteX3" fmla="*/ 0 w 144303"/>
                  <a:gd name="connsiteY3" fmla="*/ 72152 h 7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3" h="72151">
                    <a:moveTo>
                      <a:pt x="0" y="0"/>
                    </a:moveTo>
                    <a:lnTo>
                      <a:pt x="144304" y="0"/>
                    </a:lnTo>
                    <a:lnTo>
                      <a:pt x="144304" y="72152"/>
                    </a:lnTo>
                    <a:lnTo>
                      <a:pt x="0" y="72152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75A74D1-9CF9-4D68-ABB1-1A12750EEBE3}"/>
                  </a:ext>
                </a:extLst>
              </p:cNvPr>
              <p:cNvSpPr/>
              <p:nvPr/>
            </p:nvSpPr>
            <p:spPr>
              <a:xfrm>
                <a:off x="4694555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4497E02-031C-4389-AB00-1E7D1FFBB1E7}"/>
                  </a:ext>
                </a:extLst>
              </p:cNvPr>
              <p:cNvSpPr/>
              <p:nvPr/>
            </p:nvSpPr>
            <p:spPr>
              <a:xfrm>
                <a:off x="4345820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4F0F548-CF7C-45F0-95B5-96A0EB12FA99}"/>
                  </a:ext>
                </a:extLst>
              </p:cNvPr>
              <p:cNvSpPr/>
              <p:nvPr/>
            </p:nvSpPr>
            <p:spPr>
              <a:xfrm>
                <a:off x="3989070" y="3450538"/>
                <a:ext cx="240506" cy="292615"/>
              </a:xfrm>
              <a:custGeom>
                <a:avLst/>
                <a:gdLst>
                  <a:gd name="connsiteX0" fmla="*/ 0 w 240506"/>
                  <a:gd name="connsiteY0" fmla="*/ 0 h 292615"/>
                  <a:gd name="connsiteX1" fmla="*/ 240506 w 240506"/>
                  <a:gd name="connsiteY1" fmla="*/ 0 h 292615"/>
                  <a:gd name="connsiteX2" fmla="*/ 240506 w 240506"/>
                  <a:gd name="connsiteY2" fmla="*/ 292616 h 292615"/>
                  <a:gd name="connsiteX3" fmla="*/ 0 w 240506"/>
                  <a:gd name="connsiteY3" fmla="*/ 292616 h 29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92615">
                    <a:moveTo>
                      <a:pt x="0" y="0"/>
                    </a:moveTo>
                    <a:lnTo>
                      <a:pt x="240506" y="0"/>
                    </a:lnTo>
                    <a:lnTo>
                      <a:pt x="240506" y="292616"/>
                    </a:lnTo>
                    <a:lnTo>
                      <a:pt x="0" y="292616"/>
                    </a:ln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674003F-BA81-4633-81A3-C6190127EC18}"/>
                  </a:ext>
                </a:extLst>
              </p:cNvPr>
              <p:cNvSpPr/>
              <p:nvPr/>
            </p:nvSpPr>
            <p:spPr>
              <a:xfrm>
                <a:off x="3916918" y="3278175"/>
                <a:ext cx="1090295" cy="224330"/>
              </a:xfrm>
              <a:custGeom>
                <a:avLst/>
                <a:gdLst>
                  <a:gd name="connsiteX0" fmla="*/ 1090295 w 1090295"/>
                  <a:gd name="connsiteY0" fmla="*/ 172363 h 224330"/>
                  <a:gd name="connsiteX1" fmla="*/ 1034906 w 1090295"/>
                  <a:gd name="connsiteY1" fmla="*/ 181999 h 224330"/>
                  <a:gd name="connsiteX2" fmla="*/ 39796 w 1090295"/>
                  <a:gd name="connsiteY2" fmla="*/ 179490 h 224330"/>
                  <a:gd name="connsiteX3" fmla="*/ 0 w 1090295"/>
                  <a:gd name="connsiteY3" fmla="*/ 172363 h 224330"/>
                  <a:gd name="connsiteX4" fmla="*/ 0 w 1090295"/>
                  <a:gd name="connsiteY4" fmla="*/ 172363 h 224330"/>
                  <a:gd name="connsiteX5" fmla="*/ 172363 w 1090295"/>
                  <a:gd name="connsiteY5" fmla="*/ 0 h 224330"/>
                  <a:gd name="connsiteX6" fmla="*/ 917932 w 1090295"/>
                  <a:gd name="connsiteY6" fmla="*/ 0 h 224330"/>
                  <a:gd name="connsiteX7" fmla="*/ 1090295 w 1090295"/>
                  <a:gd name="connsiteY7" fmla="*/ 172363 h 224330"/>
                  <a:gd name="connsiteX8" fmla="*/ 1090295 w 1090295"/>
                  <a:gd name="connsiteY8" fmla="*/ 172363 h 22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295" h="224330">
                    <a:moveTo>
                      <a:pt x="1090295" y="172363"/>
                    </a:moveTo>
                    <a:lnTo>
                      <a:pt x="1034906" y="181999"/>
                    </a:lnTo>
                    <a:cubicBezTo>
                      <a:pt x="705597" y="239271"/>
                      <a:pt x="368808" y="238422"/>
                      <a:pt x="39796" y="179490"/>
                    </a:cubicBezTo>
                    <a:lnTo>
                      <a:pt x="0" y="172363"/>
                    </a:lnTo>
                    <a:lnTo>
                      <a:pt x="0" y="172363"/>
                    </a:lnTo>
                    <a:cubicBezTo>
                      <a:pt x="0" y="77170"/>
                      <a:pt x="77170" y="0"/>
                      <a:pt x="172363" y="0"/>
                    </a:cubicBezTo>
                    <a:lnTo>
                      <a:pt x="917932" y="0"/>
                    </a:lnTo>
                    <a:cubicBezTo>
                      <a:pt x="1013125" y="0"/>
                      <a:pt x="1090295" y="77162"/>
                      <a:pt x="1090295" y="172363"/>
                    </a:cubicBezTo>
                    <a:lnTo>
                      <a:pt x="1090295" y="172363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2521981" y="4490006"/>
              <a:ext cx="2886075" cy="1089333"/>
              <a:chOff x="2521981" y="4490006"/>
              <a:chExt cx="2886075" cy="108933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0AC6D88-68C1-48D4-8E72-B56BCE713707}"/>
                  </a:ext>
                </a:extLst>
              </p:cNvPr>
              <p:cNvSpPr/>
              <p:nvPr/>
            </p:nvSpPr>
            <p:spPr>
              <a:xfrm>
                <a:off x="3036745" y="4490006"/>
                <a:ext cx="767936" cy="916649"/>
              </a:xfrm>
              <a:custGeom>
                <a:avLst/>
                <a:gdLst>
                  <a:gd name="connsiteX0" fmla="*/ 767936 w 767936"/>
                  <a:gd name="connsiteY0" fmla="*/ 916649 h 916649"/>
                  <a:gd name="connsiteX1" fmla="*/ 0 w 767936"/>
                  <a:gd name="connsiteY1" fmla="*/ 916649 h 916649"/>
                  <a:gd name="connsiteX2" fmla="*/ 414128 w 767936"/>
                  <a:gd name="connsiteY2" fmla="*/ 100251 h 916649"/>
                  <a:gd name="connsiteX3" fmla="*/ 577391 w 767936"/>
                  <a:gd name="connsiteY3" fmla="*/ 0 h 916649"/>
                  <a:gd name="connsiteX4" fmla="*/ 577391 w 767936"/>
                  <a:gd name="connsiteY4" fmla="*/ 0 h 916649"/>
                  <a:gd name="connsiteX5" fmla="*/ 767936 w 767936"/>
                  <a:gd name="connsiteY5" fmla="*/ 190545 h 916649"/>
                  <a:gd name="connsiteX6" fmla="*/ 767936 w 767936"/>
                  <a:gd name="connsiteY6" fmla="*/ 916649 h 91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936" h="916649">
                    <a:moveTo>
                      <a:pt x="767936" y="916649"/>
                    </a:moveTo>
                    <a:lnTo>
                      <a:pt x="0" y="916649"/>
                    </a:lnTo>
                    <a:lnTo>
                      <a:pt x="414128" y="100251"/>
                    </a:lnTo>
                    <a:cubicBezTo>
                      <a:pt x="445321" y="38753"/>
                      <a:pt x="508430" y="0"/>
                      <a:pt x="577391" y="0"/>
                    </a:cubicBezTo>
                    <a:lnTo>
                      <a:pt x="577391" y="0"/>
                    </a:lnTo>
                    <a:cubicBezTo>
                      <a:pt x="682629" y="0"/>
                      <a:pt x="767936" y="85308"/>
                      <a:pt x="767936" y="190545"/>
                    </a:cubicBezTo>
                    <a:lnTo>
                      <a:pt x="767936" y="916649"/>
                    </a:ln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857405-0BF5-4474-B0CC-1A368AF0EC91}"/>
                  </a:ext>
                </a:extLst>
              </p:cNvPr>
              <p:cNvSpPr/>
              <p:nvPr/>
            </p:nvSpPr>
            <p:spPr>
              <a:xfrm>
                <a:off x="3004677" y="4490006"/>
                <a:ext cx="767936" cy="916649"/>
              </a:xfrm>
              <a:custGeom>
                <a:avLst/>
                <a:gdLst>
                  <a:gd name="connsiteX0" fmla="*/ 767936 w 767936"/>
                  <a:gd name="connsiteY0" fmla="*/ 916649 h 916649"/>
                  <a:gd name="connsiteX1" fmla="*/ 0 w 767936"/>
                  <a:gd name="connsiteY1" fmla="*/ 916649 h 916649"/>
                  <a:gd name="connsiteX2" fmla="*/ 414128 w 767936"/>
                  <a:gd name="connsiteY2" fmla="*/ 100251 h 916649"/>
                  <a:gd name="connsiteX3" fmla="*/ 577391 w 767936"/>
                  <a:gd name="connsiteY3" fmla="*/ 0 h 916649"/>
                  <a:gd name="connsiteX4" fmla="*/ 577391 w 767936"/>
                  <a:gd name="connsiteY4" fmla="*/ 0 h 916649"/>
                  <a:gd name="connsiteX5" fmla="*/ 767936 w 767936"/>
                  <a:gd name="connsiteY5" fmla="*/ 190545 h 916649"/>
                  <a:gd name="connsiteX6" fmla="*/ 767936 w 767936"/>
                  <a:gd name="connsiteY6" fmla="*/ 916649 h 91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936" h="916649">
                    <a:moveTo>
                      <a:pt x="767936" y="916649"/>
                    </a:moveTo>
                    <a:lnTo>
                      <a:pt x="0" y="916649"/>
                    </a:lnTo>
                    <a:lnTo>
                      <a:pt x="414128" y="100251"/>
                    </a:lnTo>
                    <a:cubicBezTo>
                      <a:pt x="445321" y="38753"/>
                      <a:pt x="508430" y="0"/>
                      <a:pt x="577391" y="0"/>
                    </a:cubicBezTo>
                    <a:lnTo>
                      <a:pt x="577391" y="0"/>
                    </a:lnTo>
                    <a:cubicBezTo>
                      <a:pt x="682629" y="0"/>
                      <a:pt x="767936" y="85308"/>
                      <a:pt x="767936" y="190545"/>
                    </a:cubicBezTo>
                    <a:lnTo>
                      <a:pt x="767936" y="916649"/>
                    </a:lnTo>
                    <a:close/>
                  </a:path>
                </a:pathLst>
              </a:custGeom>
              <a:solidFill>
                <a:srgbClr val="737373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E0D3AFB-EB57-485C-83F3-11819008F869}"/>
                  </a:ext>
                </a:extLst>
              </p:cNvPr>
              <p:cNvSpPr/>
              <p:nvPr/>
            </p:nvSpPr>
            <p:spPr>
              <a:xfrm>
                <a:off x="3451939" y="4596951"/>
                <a:ext cx="240506" cy="240506"/>
              </a:xfrm>
              <a:custGeom>
                <a:avLst/>
                <a:gdLst>
                  <a:gd name="connsiteX0" fmla="*/ 240506 w 240506"/>
                  <a:gd name="connsiteY0" fmla="*/ 120253 h 240506"/>
                  <a:gd name="connsiteX1" fmla="*/ 120253 w 240506"/>
                  <a:gd name="connsiteY1" fmla="*/ 240506 h 240506"/>
                  <a:gd name="connsiteX2" fmla="*/ 0 w 240506"/>
                  <a:gd name="connsiteY2" fmla="*/ 120253 h 240506"/>
                  <a:gd name="connsiteX3" fmla="*/ 120253 w 240506"/>
                  <a:gd name="connsiteY3" fmla="*/ 0 h 240506"/>
                  <a:gd name="connsiteX4" fmla="*/ 240506 w 240506"/>
                  <a:gd name="connsiteY4" fmla="*/ 120253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06" h="240506">
                    <a:moveTo>
                      <a:pt x="240506" y="120253"/>
                    </a:moveTo>
                    <a:cubicBezTo>
                      <a:pt x="240506" y="186667"/>
                      <a:pt x="186667" y="240506"/>
                      <a:pt x="120253" y="240506"/>
                    </a:cubicBezTo>
                    <a:cubicBezTo>
                      <a:pt x="53839" y="240506"/>
                      <a:pt x="0" y="186667"/>
                      <a:pt x="0" y="120253"/>
                    </a:cubicBezTo>
                    <a:cubicBezTo>
                      <a:pt x="0" y="53839"/>
                      <a:pt x="53839" y="0"/>
                      <a:pt x="120253" y="0"/>
                    </a:cubicBezTo>
                    <a:cubicBezTo>
                      <a:pt x="186667" y="0"/>
                      <a:pt x="240506" y="53839"/>
                      <a:pt x="240506" y="120253"/>
                    </a:cubicBez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1ACDAAE-D5F2-4583-BE92-069B9EC645A2}"/>
                  </a:ext>
                </a:extLst>
              </p:cNvPr>
              <p:cNvSpPr/>
              <p:nvPr/>
            </p:nvSpPr>
            <p:spPr>
              <a:xfrm>
                <a:off x="3323669" y="4869525"/>
                <a:ext cx="120253" cy="120253"/>
              </a:xfrm>
              <a:custGeom>
                <a:avLst/>
                <a:gdLst>
                  <a:gd name="connsiteX0" fmla="*/ 120253 w 120253"/>
                  <a:gd name="connsiteY0" fmla="*/ 60126 h 120253"/>
                  <a:gd name="connsiteX1" fmla="*/ 60127 w 120253"/>
                  <a:gd name="connsiteY1" fmla="*/ 120253 h 120253"/>
                  <a:gd name="connsiteX2" fmla="*/ 0 w 120253"/>
                  <a:gd name="connsiteY2" fmla="*/ 60126 h 120253"/>
                  <a:gd name="connsiteX3" fmla="*/ 60127 w 120253"/>
                  <a:gd name="connsiteY3" fmla="*/ 0 h 120253"/>
                  <a:gd name="connsiteX4" fmla="*/ 120253 w 120253"/>
                  <a:gd name="connsiteY4" fmla="*/ 60126 h 120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53" h="120253">
                    <a:moveTo>
                      <a:pt x="120253" y="60126"/>
                    </a:moveTo>
                    <a:cubicBezTo>
                      <a:pt x="120253" y="93334"/>
                      <a:pt x="93334" y="120253"/>
                      <a:pt x="60127" y="120253"/>
                    </a:cubicBezTo>
                    <a:cubicBezTo>
                      <a:pt x="26919" y="120253"/>
                      <a:pt x="0" y="93334"/>
                      <a:pt x="0" y="60126"/>
                    </a:cubicBezTo>
                    <a:cubicBezTo>
                      <a:pt x="0" y="26919"/>
                      <a:pt x="26919" y="0"/>
                      <a:pt x="60127" y="0"/>
                    </a:cubicBezTo>
                    <a:cubicBezTo>
                      <a:pt x="93334" y="0"/>
                      <a:pt x="120253" y="26919"/>
                      <a:pt x="120253" y="60126"/>
                    </a:cubicBez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C243B6-40B7-4706-B41F-7482B1F13B85}"/>
                  </a:ext>
                </a:extLst>
              </p:cNvPr>
              <p:cNvSpPr/>
              <p:nvPr/>
            </p:nvSpPr>
            <p:spPr>
              <a:xfrm>
                <a:off x="2521981" y="5274698"/>
                <a:ext cx="2886075" cy="304641"/>
              </a:xfrm>
              <a:custGeom>
                <a:avLst/>
                <a:gdLst>
                  <a:gd name="connsiteX0" fmla="*/ 2886075 w 2886075"/>
                  <a:gd name="connsiteY0" fmla="*/ 304641 h 304641"/>
                  <a:gd name="connsiteX1" fmla="*/ 0 w 2886075"/>
                  <a:gd name="connsiteY1" fmla="*/ 304641 h 304641"/>
                  <a:gd name="connsiteX2" fmla="*/ 0 w 2886075"/>
                  <a:gd name="connsiteY2" fmla="*/ 304641 h 304641"/>
                  <a:gd name="connsiteX3" fmla="*/ 304641 w 2886075"/>
                  <a:gd name="connsiteY3" fmla="*/ 0 h 304641"/>
                  <a:gd name="connsiteX4" fmla="*/ 2886075 w 2886075"/>
                  <a:gd name="connsiteY4" fmla="*/ 0 h 304641"/>
                  <a:gd name="connsiteX5" fmla="*/ 2886075 w 2886075"/>
                  <a:gd name="connsiteY5" fmla="*/ 304641 h 30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6075" h="304641">
                    <a:moveTo>
                      <a:pt x="2886075" y="304641"/>
                    </a:moveTo>
                    <a:lnTo>
                      <a:pt x="0" y="304641"/>
                    </a:lnTo>
                    <a:lnTo>
                      <a:pt x="0" y="304641"/>
                    </a:lnTo>
                    <a:cubicBezTo>
                      <a:pt x="0" y="136391"/>
                      <a:pt x="136391" y="0"/>
                      <a:pt x="304641" y="0"/>
                    </a:cubicBezTo>
                    <a:lnTo>
                      <a:pt x="2886075" y="0"/>
                    </a:lnTo>
                    <a:lnTo>
                      <a:pt x="2886075" y="304641"/>
                    </a:ln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508057" y="2256024"/>
              <a:ext cx="537133" cy="432911"/>
              <a:chOff x="3508057" y="2256024"/>
              <a:chExt cx="537133" cy="432911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9D41B52-DB92-408B-BD0F-5402AABF55A6}"/>
                  </a:ext>
                </a:extLst>
              </p:cNvPr>
              <p:cNvSpPr/>
              <p:nvPr/>
            </p:nvSpPr>
            <p:spPr>
              <a:xfrm>
                <a:off x="3708479" y="2256024"/>
                <a:ext cx="336711" cy="432911"/>
              </a:xfrm>
              <a:custGeom>
                <a:avLst/>
                <a:gdLst>
                  <a:gd name="connsiteX0" fmla="*/ 120253 w 336711"/>
                  <a:gd name="connsiteY0" fmla="*/ 432911 h 432911"/>
                  <a:gd name="connsiteX1" fmla="*/ 336629 w 336711"/>
                  <a:gd name="connsiteY1" fmla="*/ 210371 h 432911"/>
                  <a:gd name="connsiteX2" fmla="*/ 115756 w 336711"/>
                  <a:gd name="connsiteY2" fmla="*/ 0 h 432911"/>
                  <a:gd name="connsiteX3" fmla="*/ 802 w 336711"/>
                  <a:gd name="connsiteY3" fmla="*/ 0 h 432911"/>
                  <a:gd name="connsiteX4" fmla="*/ 0 w 336711"/>
                  <a:gd name="connsiteY4" fmla="*/ 801 h 432911"/>
                  <a:gd name="connsiteX5" fmla="*/ 0 w 336711"/>
                  <a:gd name="connsiteY5" fmla="*/ 432110 h 432911"/>
                  <a:gd name="connsiteX6" fmla="*/ 802 w 336711"/>
                  <a:gd name="connsiteY6" fmla="*/ 432911 h 432911"/>
                  <a:gd name="connsiteX7" fmla="*/ 120253 w 336711"/>
                  <a:gd name="connsiteY7" fmla="*/ 432911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711" h="432911">
                    <a:moveTo>
                      <a:pt x="120253" y="432911"/>
                    </a:moveTo>
                    <a:cubicBezTo>
                      <a:pt x="241821" y="432911"/>
                      <a:pt x="339980" y="332692"/>
                      <a:pt x="336629" y="210371"/>
                    </a:cubicBezTo>
                    <a:cubicBezTo>
                      <a:pt x="333398" y="92475"/>
                      <a:pt x="233700" y="0"/>
                      <a:pt x="115756" y="0"/>
                    </a:cubicBezTo>
                    <a:lnTo>
                      <a:pt x="802" y="0"/>
                    </a:lnTo>
                    <a:cubicBezTo>
                      <a:pt x="361" y="0"/>
                      <a:pt x="0" y="361"/>
                      <a:pt x="0" y="801"/>
                    </a:cubicBezTo>
                    <a:lnTo>
                      <a:pt x="0" y="432110"/>
                    </a:lnTo>
                    <a:cubicBezTo>
                      <a:pt x="0" y="432550"/>
                      <a:pt x="361" y="432911"/>
                      <a:pt x="802" y="432911"/>
                    </a:cubicBezTo>
                    <a:lnTo>
                      <a:pt x="120253" y="432911"/>
                    </a:lnTo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B9BA7D7-EBA2-49BC-829E-67B709E252E4}"/>
                  </a:ext>
                </a:extLst>
              </p:cNvPr>
              <p:cNvSpPr/>
              <p:nvPr/>
            </p:nvSpPr>
            <p:spPr>
              <a:xfrm>
                <a:off x="3508057" y="2256024"/>
                <a:ext cx="432911" cy="432911"/>
              </a:xfrm>
              <a:custGeom>
                <a:avLst/>
                <a:gdLst>
                  <a:gd name="connsiteX0" fmla="*/ 432911 w 432911"/>
                  <a:gd name="connsiteY0" fmla="*/ 216456 h 432911"/>
                  <a:gd name="connsiteX1" fmla="*/ 216456 w 432911"/>
                  <a:gd name="connsiteY1" fmla="*/ 432911 h 432911"/>
                  <a:gd name="connsiteX2" fmla="*/ 0 w 432911"/>
                  <a:gd name="connsiteY2" fmla="*/ 216456 h 432911"/>
                  <a:gd name="connsiteX3" fmla="*/ 216456 w 432911"/>
                  <a:gd name="connsiteY3" fmla="*/ 0 h 432911"/>
                  <a:gd name="connsiteX4" fmla="*/ 432911 w 432911"/>
                  <a:gd name="connsiteY4" fmla="*/ 216456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911" h="432911">
                    <a:moveTo>
                      <a:pt x="432911" y="216456"/>
                    </a:moveTo>
                    <a:cubicBezTo>
                      <a:pt x="432911" y="336001"/>
                      <a:pt x="336001" y="432911"/>
                      <a:pt x="216456" y="432911"/>
                    </a:cubicBezTo>
                    <a:cubicBezTo>
                      <a:pt x="96911" y="432911"/>
                      <a:pt x="0" y="336001"/>
                      <a:pt x="0" y="216456"/>
                    </a:cubicBezTo>
                    <a:cubicBezTo>
                      <a:pt x="0" y="96911"/>
                      <a:pt x="96911" y="0"/>
                      <a:pt x="216456" y="0"/>
                    </a:cubicBezTo>
                    <a:cubicBezTo>
                      <a:pt x="336001" y="0"/>
                      <a:pt x="432911" y="96911"/>
                      <a:pt x="432911" y="2164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8468CA5-347A-44DC-9B0B-03FD8D77C410}"/>
                  </a:ext>
                </a:extLst>
              </p:cNvPr>
              <p:cNvSpPr/>
              <p:nvPr/>
            </p:nvSpPr>
            <p:spPr>
              <a:xfrm>
                <a:off x="3616285" y="2364252"/>
                <a:ext cx="216455" cy="216455"/>
              </a:xfrm>
              <a:custGeom>
                <a:avLst/>
                <a:gdLst>
                  <a:gd name="connsiteX0" fmla="*/ 216456 w 216455"/>
                  <a:gd name="connsiteY0" fmla="*/ 108228 h 216455"/>
                  <a:gd name="connsiteX1" fmla="*/ 108228 w 216455"/>
                  <a:gd name="connsiteY1" fmla="*/ 216456 h 216455"/>
                  <a:gd name="connsiteX2" fmla="*/ 0 w 216455"/>
                  <a:gd name="connsiteY2" fmla="*/ 108228 h 216455"/>
                  <a:gd name="connsiteX3" fmla="*/ 108228 w 216455"/>
                  <a:gd name="connsiteY3" fmla="*/ 0 h 216455"/>
                  <a:gd name="connsiteX4" fmla="*/ 216456 w 216455"/>
                  <a:gd name="connsiteY4" fmla="*/ 108228 h 21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455" h="216455">
                    <a:moveTo>
                      <a:pt x="216456" y="108228"/>
                    </a:moveTo>
                    <a:cubicBezTo>
                      <a:pt x="216456" y="168000"/>
                      <a:pt x="168000" y="216456"/>
                      <a:pt x="108228" y="216456"/>
                    </a:cubicBezTo>
                    <a:cubicBezTo>
                      <a:pt x="48455" y="216456"/>
                      <a:pt x="0" y="168000"/>
                      <a:pt x="0" y="108228"/>
                    </a:cubicBezTo>
                    <a:cubicBezTo>
                      <a:pt x="0" y="48455"/>
                      <a:pt x="48455" y="0"/>
                      <a:pt x="108228" y="0"/>
                    </a:cubicBezTo>
                    <a:cubicBezTo>
                      <a:pt x="168000" y="0"/>
                      <a:pt x="216456" y="48455"/>
                      <a:pt x="216456" y="108228"/>
                    </a:cubicBezTo>
                    <a:close/>
                  </a:path>
                </a:pathLst>
              </a:custGeom>
              <a:solidFill>
                <a:srgbClr val="737373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467973" y="2745053"/>
              <a:ext cx="368776" cy="296624"/>
              <a:chOff x="3467973" y="2745053"/>
              <a:chExt cx="368776" cy="29662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1CDDE4B-53B6-4AF6-9F73-3E95D9905F8B}"/>
                  </a:ext>
                </a:extLst>
              </p:cNvPr>
              <p:cNvSpPr/>
              <p:nvPr/>
            </p:nvSpPr>
            <p:spPr>
              <a:xfrm>
                <a:off x="3616285" y="2745053"/>
                <a:ext cx="220464" cy="296624"/>
              </a:xfrm>
              <a:custGeom>
                <a:avLst/>
                <a:gdLst>
                  <a:gd name="connsiteX0" fmla="*/ 72152 w 220464"/>
                  <a:gd name="connsiteY0" fmla="*/ 296624 h 296624"/>
                  <a:gd name="connsiteX1" fmla="*/ 220368 w 220464"/>
                  <a:gd name="connsiteY1" fmla="*/ 142901 h 296624"/>
                  <a:gd name="connsiteX2" fmla="*/ 68600 w 220464"/>
                  <a:gd name="connsiteY2" fmla="*/ 0 h 296624"/>
                  <a:gd name="connsiteX3" fmla="*/ 802 w 220464"/>
                  <a:gd name="connsiteY3" fmla="*/ 0 h 296624"/>
                  <a:gd name="connsiteX4" fmla="*/ 0 w 220464"/>
                  <a:gd name="connsiteY4" fmla="*/ 801 h 296624"/>
                  <a:gd name="connsiteX5" fmla="*/ 0 w 220464"/>
                  <a:gd name="connsiteY5" fmla="*/ 295823 h 296624"/>
                  <a:gd name="connsiteX6" fmla="*/ 802 w 220464"/>
                  <a:gd name="connsiteY6" fmla="*/ 296624 h 296624"/>
                  <a:gd name="connsiteX7" fmla="*/ 72152 w 220464"/>
                  <a:gd name="connsiteY7" fmla="*/ 296624 h 29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464" h="296624">
                    <a:moveTo>
                      <a:pt x="72152" y="296624"/>
                    </a:moveTo>
                    <a:cubicBezTo>
                      <a:pt x="155856" y="296624"/>
                      <a:pt x="223366" y="227278"/>
                      <a:pt x="220368" y="142901"/>
                    </a:cubicBezTo>
                    <a:cubicBezTo>
                      <a:pt x="217514" y="62532"/>
                      <a:pt x="149018" y="0"/>
                      <a:pt x="68600" y="0"/>
                    </a:cubicBezTo>
                    <a:lnTo>
                      <a:pt x="802" y="0"/>
                    </a:lnTo>
                    <a:cubicBezTo>
                      <a:pt x="361" y="0"/>
                      <a:pt x="0" y="361"/>
                      <a:pt x="0" y="801"/>
                    </a:cubicBezTo>
                    <a:lnTo>
                      <a:pt x="0" y="295823"/>
                    </a:lnTo>
                    <a:cubicBezTo>
                      <a:pt x="0" y="296264"/>
                      <a:pt x="361" y="296624"/>
                      <a:pt x="802" y="296624"/>
                    </a:cubicBezTo>
                    <a:lnTo>
                      <a:pt x="72152" y="296624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73F6B4-C81F-470C-B692-4D7EC3176A51}"/>
                  </a:ext>
                </a:extLst>
              </p:cNvPr>
              <p:cNvSpPr/>
              <p:nvPr/>
            </p:nvSpPr>
            <p:spPr>
              <a:xfrm>
                <a:off x="3467973" y="2745053"/>
                <a:ext cx="296624" cy="296624"/>
              </a:xfrm>
              <a:custGeom>
                <a:avLst/>
                <a:gdLst>
                  <a:gd name="connsiteX0" fmla="*/ 296624 w 296624"/>
                  <a:gd name="connsiteY0" fmla="*/ 148312 h 296624"/>
                  <a:gd name="connsiteX1" fmla="*/ 148312 w 296624"/>
                  <a:gd name="connsiteY1" fmla="*/ 296624 h 296624"/>
                  <a:gd name="connsiteX2" fmla="*/ 0 w 296624"/>
                  <a:gd name="connsiteY2" fmla="*/ 148312 h 296624"/>
                  <a:gd name="connsiteX3" fmla="*/ 148312 w 296624"/>
                  <a:gd name="connsiteY3" fmla="*/ 0 h 296624"/>
                  <a:gd name="connsiteX4" fmla="*/ 296624 w 296624"/>
                  <a:gd name="connsiteY4" fmla="*/ 148312 h 29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624" h="296624">
                    <a:moveTo>
                      <a:pt x="296624" y="148312"/>
                    </a:moveTo>
                    <a:cubicBezTo>
                      <a:pt x="296624" y="230223"/>
                      <a:pt x="230223" y="296624"/>
                      <a:pt x="148312" y="296624"/>
                    </a:cubicBezTo>
                    <a:cubicBezTo>
                      <a:pt x="66402" y="296624"/>
                      <a:pt x="0" y="230223"/>
                      <a:pt x="0" y="148312"/>
                    </a:cubicBezTo>
                    <a:cubicBezTo>
                      <a:pt x="0" y="66402"/>
                      <a:pt x="66402" y="0"/>
                      <a:pt x="148312" y="0"/>
                    </a:cubicBezTo>
                    <a:cubicBezTo>
                      <a:pt x="230223" y="0"/>
                      <a:pt x="296624" y="66402"/>
                      <a:pt x="296624" y="1483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646284F-096C-4044-B44D-6CBE357A4B6A}"/>
                  </a:ext>
                </a:extLst>
              </p:cNvPr>
              <p:cNvSpPr/>
              <p:nvPr/>
            </p:nvSpPr>
            <p:spPr>
              <a:xfrm>
                <a:off x="3532108" y="2809942"/>
                <a:ext cx="166847" cy="166847"/>
              </a:xfrm>
              <a:custGeom>
                <a:avLst/>
                <a:gdLst>
                  <a:gd name="connsiteX0" fmla="*/ 166847 w 166847"/>
                  <a:gd name="connsiteY0" fmla="*/ 83424 h 166847"/>
                  <a:gd name="connsiteX1" fmla="*/ 83424 w 166847"/>
                  <a:gd name="connsiteY1" fmla="*/ 166847 h 166847"/>
                  <a:gd name="connsiteX2" fmla="*/ 0 w 166847"/>
                  <a:gd name="connsiteY2" fmla="*/ 83424 h 166847"/>
                  <a:gd name="connsiteX3" fmla="*/ 83424 w 166847"/>
                  <a:gd name="connsiteY3" fmla="*/ 0 h 166847"/>
                  <a:gd name="connsiteX4" fmla="*/ 166847 w 166847"/>
                  <a:gd name="connsiteY4" fmla="*/ 83424 h 1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47" h="166847">
                    <a:moveTo>
                      <a:pt x="166847" y="83424"/>
                    </a:moveTo>
                    <a:cubicBezTo>
                      <a:pt x="166847" y="129497"/>
                      <a:pt x="129497" y="166847"/>
                      <a:pt x="83424" y="166847"/>
                    </a:cubicBezTo>
                    <a:cubicBezTo>
                      <a:pt x="37350" y="166847"/>
                      <a:pt x="0" y="129497"/>
                      <a:pt x="0" y="83424"/>
                    </a:cubicBezTo>
                    <a:cubicBezTo>
                      <a:pt x="0" y="37350"/>
                      <a:pt x="37350" y="0"/>
                      <a:pt x="83424" y="0"/>
                    </a:cubicBezTo>
                    <a:cubicBezTo>
                      <a:pt x="129497" y="0"/>
                      <a:pt x="166847" y="37350"/>
                      <a:pt x="166847" y="83424"/>
                    </a:cubicBez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aphic 5" descr="Microscope with chemical flasks">
              <a:extLst>
                <a:ext uri="{FF2B5EF4-FFF2-40B4-BE49-F238E27FC236}">
                  <a16:creationId xmlns:a16="http://schemas.microsoft.com/office/drawing/2014/main" id="{6D1F62A4-13B3-4FE8-ABF1-0EA74092B890}"/>
                </a:ext>
              </a:extLst>
            </p:cNvPr>
            <p:cNvGrpSpPr/>
            <p:nvPr/>
          </p:nvGrpSpPr>
          <p:grpSpPr>
            <a:xfrm>
              <a:off x="3970310" y="4490614"/>
              <a:ext cx="1012859" cy="617772"/>
              <a:chOff x="3970310" y="4490614"/>
              <a:chExt cx="1012859" cy="61777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A1A2041-5925-4ADF-A165-C7E04C61F8CC}"/>
                  </a:ext>
                </a:extLst>
              </p:cNvPr>
              <p:cNvSpPr/>
              <p:nvPr/>
            </p:nvSpPr>
            <p:spPr>
              <a:xfrm>
                <a:off x="3970310" y="4826338"/>
                <a:ext cx="339258" cy="281055"/>
              </a:xfrm>
              <a:custGeom>
                <a:avLst/>
                <a:gdLst>
                  <a:gd name="connsiteX0" fmla="*/ 272726 w 339258"/>
                  <a:gd name="connsiteY0" fmla="*/ 0 h 281055"/>
                  <a:gd name="connsiteX1" fmla="*/ 254913 w 339258"/>
                  <a:gd name="connsiteY1" fmla="*/ 4625 h 281055"/>
                  <a:gd name="connsiteX2" fmla="*/ 116020 w 339258"/>
                  <a:gd name="connsiteY2" fmla="*/ 40718 h 281055"/>
                  <a:gd name="connsiteX3" fmla="*/ 115443 w 339258"/>
                  <a:gd name="connsiteY3" fmla="*/ 41696 h 281055"/>
                  <a:gd name="connsiteX4" fmla="*/ 134579 w 339258"/>
                  <a:gd name="connsiteY4" fmla="*/ 115331 h 281055"/>
                  <a:gd name="connsiteX5" fmla="*/ 80169 w 339258"/>
                  <a:gd name="connsiteY5" fmla="*/ 115331 h 281055"/>
                  <a:gd name="connsiteX6" fmla="*/ 80169 w 339258"/>
                  <a:gd name="connsiteY6" fmla="*/ 68360 h 281055"/>
                  <a:gd name="connsiteX7" fmla="*/ 0 w 339258"/>
                  <a:gd name="connsiteY7" fmla="*/ 68360 h 281055"/>
                  <a:gd name="connsiteX8" fmla="*/ 0 w 339258"/>
                  <a:gd name="connsiteY8" fmla="*/ 219550 h 281055"/>
                  <a:gd name="connsiteX9" fmla="*/ 80169 w 339258"/>
                  <a:gd name="connsiteY9" fmla="*/ 219550 h 281055"/>
                  <a:gd name="connsiteX10" fmla="*/ 80169 w 339258"/>
                  <a:gd name="connsiteY10" fmla="*/ 163432 h 281055"/>
                  <a:gd name="connsiteX11" fmla="*/ 147078 w 339258"/>
                  <a:gd name="connsiteY11" fmla="*/ 163432 h 281055"/>
                  <a:gd name="connsiteX12" fmla="*/ 158101 w 339258"/>
                  <a:gd name="connsiteY12" fmla="*/ 205841 h 281055"/>
                  <a:gd name="connsiteX13" fmla="*/ 326736 w 339258"/>
                  <a:gd name="connsiteY13" fmla="*/ 281032 h 281055"/>
                  <a:gd name="connsiteX14" fmla="*/ 339258 w 339258"/>
                  <a:gd name="connsiteY14" fmla="*/ 275372 h 281055"/>
                  <a:gd name="connsiteX15" fmla="*/ 272726 w 339258"/>
                  <a:gd name="connsiteY15" fmla="*/ 0 h 28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9258" h="281055">
                    <a:moveTo>
                      <a:pt x="272726" y="0"/>
                    </a:moveTo>
                    <a:lnTo>
                      <a:pt x="254913" y="4625"/>
                    </a:lnTo>
                    <a:lnTo>
                      <a:pt x="116020" y="40718"/>
                    </a:lnTo>
                    <a:cubicBezTo>
                      <a:pt x="115595" y="40830"/>
                      <a:pt x="115331" y="41263"/>
                      <a:pt x="115443" y="41696"/>
                    </a:cubicBezTo>
                    <a:lnTo>
                      <a:pt x="134579" y="115331"/>
                    </a:lnTo>
                    <a:lnTo>
                      <a:pt x="80169" y="115331"/>
                    </a:lnTo>
                    <a:lnTo>
                      <a:pt x="80169" y="68360"/>
                    </a:lnTo>
                    <a:lnTo>
                      <a:pt x="0" y="68360"/>
                    </a:lnTo>
                    <a:lnTo>
                      <a:pt x="0" y="219550"/>
                    </a:lnTo>
                    <a:lnTo>
                      <a:pt x="80169" y="219550"/>
                    </a:lnTo>
                    <a:lnTo>
                      <a:pt x="80169" y="163432"/>
                    </a:lnTo>
                    <a:lnTo>
                      <a:pt x="147078" y="163432"/>
                    </a:lnTo>
                    <a:cubicBezTo>
                      <a:pt x="147078" y="163432"/>
                      <a:pt x="158069" y="205745"/>
                      <a:pt x="158101" y="205841"/>
                    </a:cubicBezTo>
                    <a:cubicBezTo>
                      <a:pt x="169581" y="250030"/>
                      <a:pt x="233772" y="275772"/>
                      <a:pt x="326736" y="281032"/>
                    </a:cubicBezTo>
                    <a:cubicBezTo>
                      <a:pt x="331490" y="281304"/>
                      <a:pt x="336837" y="279292"/>
                      <a:pt x="339258" y="275372"/>
                    </a:cubicBezTo>
                    <a:lnTo>
                      <a:pt x="272726" y="0"/>
                    </a:lnTo>
                    <a:close/>
                  </a:path>
                </a:pathLst>
              </a:custGeom>
              <a:solidFill>
                <a:srgbClr val="2F2F2F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AE21094-84BE-491D-9656-78F05D204096}"/>
                  </a:ext>
                </a:extLst>
              </p:cNvPr>
              <p:cNvSpPr/>
              <p:nvPr/>
            </p:nvSpPr>
            <p:spPr>
              <a:xfrm>
                <a:off x="4225223" y="4645652"/>
                <a:ext cx="757947" cy="462733"/>
              </a:xfrm>
              <a:custGeom>
                <a:avLst/>
                <a:gdLst>
                  <a:gd name="connsiteX0" fmla="*/ 713189 w 757947"/>
                  <a:gd name="connsiteY0" fmla="*/ 1 h 462733"/>
                  <a:gd name="connsiteX1" fmla="*/ 0 w 757947"/>
                  <a:gd name="connsiteY1" fmla="*/ 185320 h 462733"/>
                  <a:gd name="connsiteX2" fmla="*/ 71823 w 757947"/>
                  <a:gd name="connsiteY2" fmla="*/ 461725 h 462733"/>
                  <a:gd name="connsiteX3" fmla="*/ 368800 w 757947"/>
                  <a:gd name="connsiteY3" fmla="*/ 426355 h 462733"/>
                  <a:gd name="connsiteX4" fmla="*/ 756128 w 757947"/>
                  <a:gd name="connsiteY4" fmla="*/ 164909 h 462733"/>
                  <a:gd name="connsiteX5" fmla="*/ 713293 w 757947"/>
                  <a:gd name="connsiteY5" fmla="*/ 66 h 462733"/>
                  <a:gd name="connsiteX6" fmla="*/ 713189 w 757947"/>
                  <a:gd name="connsiteY6" fmla="*/ 1 h 46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947" h="462733">
                    <a:moveTo>
                      <a:pt x="713189" y="1"/>
                    </a:moveTo>
                    <a:lnTo>
                      <a:pt x="0" y="185320"/>
                    </a:lnTo>
                    <a:lnTo>
                      <a:pt x="71823" y="461725"/>
                    </a:lnTo>
                    <a:cubicBezTo>
                      <a:pt x="153884" y="466367"/>
                      <a:pt x="258368" y="455047"/>
                      <a:pt x="368800" y="426355"/>
                    </a:cubicBezTo>
                    <a:cubicBezTo>
                      <a:pt x="604328" y="365154"/>
                      <a:pt x="777741" y="248100"/>
                      <a:pt x="756128" y="164909"/>
                    </a:cubicBezTo>
                    <a:cubicBezTo>
                      <a:pt x="756104" y="164812"/>
                      <a:pt x="713293" y="66"/>
                      <a:pt x="713293" y="66"/>
                    </a:cubicBezTo>
                    <a:cubicBezTo>
                      <a:pt x="713277" y="18"/>
                      <a:pt x="713229" y="-6"/>
                      <a:pt x="713189" y="1"/>
                    </a:cubicBezTo>
                    <a:close/>
                  </a:path>
                </a:pathLst>
              </a:custGeom>
              <a:solidFill>
                <a:srgbClr val="505050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B906BCD-2BA4-4BD1-AD34-818C37DD20B5}"/>
                  </a:ext>
                </a:extLst>
              </p:cNvPr>
              <p:cNvSpPr/>
              <p:nvPr/>
            </p:nvSpPr>
            <p:spPr>
              <a:xfrm rot="-873941">
                <a:off x="4070390" y="4596428"/>
                <a:ext cx="881283" cy="311276"/>
              </a:xfrm>
              <a:custGeom>
                <a:avLst/>
                <a:gdLst>
                  <a:gd name="connsiteX0" fmla="*/ 881283 w 881283"/>
                  <a:gd name="connsiteY0" fmla="*/ 155638 h 311276"/>
                  <a:gd name="connsiteX1" fmla="*/ 440642 w 881283"/>
                  <a:gd name="connsiteY1" fmla="*/ 311276 h 311276"/>
                  <a:gd name="connsiteX2" fmla="*/ 0 w 881283"/>
                  <a:gd name="connsiteY2" fmla="*/ 155638 h 311276"/>
                  <a:gd name="connsiteX3" fmla="*/ 440642 w 881283"/>
                  <a:gd name="connsiteY3" fmla="*/ 0 h 311276"/>
                  <a:gd name="connsiteX4" fmla="*/ 881283 w 881283"/>
                  <a:gd name="connsiteY4" fmla="*/ 155638 h 311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1283" h="311276">
                    <a:moveTo>
                      <a:pt x="881283" y="155638"/>
                    </a:moveTo>
                    <a:cubicBezTo>
                      <a:pt x="881283" y="241595"/>
                      <a:pt x="684001" y="311276"/>
                      <a:pt x="440642" y="311276"/>
                    </a:cubicBezTo>
                    <a:cubicBezTo>
                      <a:pt x="197282" y="311276"/>
                      <a:pt x="0" y="241595"/>
                      <a:pt x="0" y="155638"/>
                    </a:cubicBezTo>
                    <a:cubicBezTo>
                      <a:pt x="0" y="69682"/>
                      <a:pt x="197282" y="0"/>
                      <a:pt x="440642" y="0"/>
                    </a:cubicBezTo>
                    <a:cubicBezTo>
                      <a:pt x="684001" y="0"/>
                      <a:pt x="881283" y="69681"/>
                      <a:pt x="881283" y="155638"/>
                    </a:cubicBezTo>
                    <a:close/>
                  </a:path>
                </a:pathLst>
              </a:custGeom>
              <a:solidFill>
                <a:srgbClr val="D2D2D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BED9789-758B-4997-9ED1-88AC0B37294D}"/>
                  </a:ext>
                </a:extLst>
              </p:cNvPr>
              <p:cNvSpPr/>
              <p:nvPr/>
            </p:nvSpPr>
            <p:spPr>
              <a:xfrm rot="-873941">
                <a:off x="4227976" y="4652837"/>
                <a:ext cx="566543" cy="200109"/>
              </a:xfrm>
              <a:custGeom>
                <a:avLst/>
                <a:gdLst>
                  <a:gd name="connsiteX0" fmla="*/ 566544 w 566543"/>
                  <a:gd name="connsiteY0" fmla="*/ 100055 h 200109"/>
                  <a:gd name="connsiteX1" fmla="*/ 283272 w 566543"/>
                  <a:gd name="connsiteY1" fmla="*/ 200109 h 200109"/>
                  <a:gd name="connsiteX2" fmla="*/ 0 w 566543"/>
                  <a:gd name="connsiteY2" fmla="*/ 100055 h 200109"/>
                  <a:gd name="connsiteX3" fmla="*/ 283272 w 566543"/>
                  <a:gd name="connsiteY3" fmla="*/ 0 h 200109"/>
                  <a:gd name="connsiteX4" fmla="*/ 566544 w 566543"/>
                  <a:gd name="connsiteY4" fmla="*/ 100055 h 20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3" h="200109">
                    <a:moveTo>
                      <a:pt x="566544" y="100055"/>
                    </a:moveTo>
                    <a:cubicBezTo>
                      <a:pt x="566544" y="155313"/>
                      <a:pt x="439719" y="200109"/>
                      <a:pt x="283272" y="200109"/>
                    </a:cubicBezTo>
                    <a:cubicBezTo>
                      <a:pt x="126825" y="200109"/>
                      <a:pt x="0" y="155313"/>
                      <a:pt x="0" y="100055"/>
                    </a:cubicBezTo>
                    <a:cubicBezTo>
                      <a:pt x="0" y="44796"/>
                      <a:pt x="126825" y="0"/>
                      <a:pt x="283272" y="0"/>
                    </a:cubicBezTo>
                    <a:cubicBezTo>
                      <a:pt x="439719" y="0"/>
                      <a:pt x="566544" y="44796"/>
                      <a:pt x="566544" y="100055"/>
                    </a:cubicBezTo>
                    <a:close/>
                  </a:path>
                </a:pathLst>
              </a:custGeom>
              <a:solidFill>
                <a:srgbClr val="F2F2F2"/>
              </a:solidFill>
              <a:ln w="8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9A994C-8A5C-4281-A864-3270986164C7}"/>
              </a:ext>
            </a:extLst>
          </p:cNvPr>
          <p:cNvGrpSpPr/>
          <p:nvPr/>
        </p:nvGrpSpPr>
        <p:grpSpPr>
          <a:xfrm>
            <a:off x="3739118" y="594766"/>
            <a:ext cx="4569618" cy="3220939"/>
            <a:chOff x="2634218" y="442366"/>
            <a:chExt cx="4569618" cy="322093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ADA6E2A-A2A2-452F-AD5D-4DC4B572190E}"/>
                </a:ext>
              </a:extLst>
            </p:cNvPr>
            <p:cNvSpPr/>
            <p:nvPr/>
          </p:nvSpPr>
          <p:spPr>
            <a:xfrm>
              <a:off x="2634218" y="793265"/>
              <a:ext cx="1431268" cy="1338818"/>
            </a:xfrm>
            <a:custGeom>
              <a:avLst/>
              <a:gdLst>
                <a:gd name="connsiteX0" fmla="*/ 1431269 w 1431268"/>
                <a:gd name="connsiteY0" fmla="*/ 472996 h 1338818"/>
                <a:gd name="connsiteX1" fmla="*/ 1431269 w 1431268"/>
                <a:gd name="connsiteY1" fmla="*/ 456962 h 1338818"/>
                <a:gd name="connsiteX2" fmla="*/ 966290 w 1431268"/>
                <a:gd name="connsiteY2" fmla="*/ 456962 h 1338818"/>
                <a:gd name="connsiteX3" fmla="*/ 966290 w 1431268"/>
                <a:gd name="connsiteY3" fmla="*/ 0 h 1338818"/>
                <a:gd name="connsiteX4" fmla="*/ 950256 w 1431268"/>
                <a:gd name="connsiteY4" fmla="*/ 0 h 1338818"/>
                <a:gd name="connsiteX5" fmla="*/ 950256 w 1431268"/>
                <a:gd name="connsiteY5" fmla="*/ 456962 h 1338818"/>
                <a:gd name="connsiteX6" fmla="*/ 485277 w 1431268"/>
                <a:gd name="connsiteY6" fmla="*/ 456962 h 1338818"/>
                <a:gd name="connsiteX7" fmla="*/ 485277 w 1431268"/>
                <a:gd name="connsiteY7" fmla="*/ 8017 h 1338818"/>
                <a:gd name="connsiteX8" fmla="*/ 469244 w 1431268"/>
                <a:gd name="connsiteY8" fmla="*/ 8017 h 1338818"/>
                <a:gd name="connsiteX9" fmla="*/ 469244 w 1431268"/>
                <a:gd name="connsiteY9" fmla="*/ 933709 h 1338818"/>
                <a:gd name="connsiteX10" fmla="*/ 0 w 1431268"/>
                <a:gd name="connsiteY10" fmla="*/ 933709 h 1338818"/>
                <a:gd name="connsiteX11" fmla="*/ 0 w 1431268"/>
                <a:gd name="connsiteY11" fmla="*/ 949743 h 1338818"/>
                <a:gd name="connsiteX12" fmla="*/ 469244 w 1431268"/>
                <a:gd name="connsiteY12" fmla="*/ 949743 h 1338818"/>
                <a:gd name="connsiteX13" fmla="*/ 469244 w 1431268"/>
                <a:gd name="connsiteY13" fmla="*/ 1338818 h 1338818"/>
                <a:gd name="connsiteX14" fmla="*/ 485277 w 1431268"/>
                <a:gd name="connsiteY14" fmla="*/ 1338818 h 1338818"/>
                <a:gd name="connsiteX15" fmla="*/ 485277 w 1431268"/>
                <a:gd name="connsiteY15" fmla="*/ 949743 h 1338818"/>
                <a:gd name="connsiteX16" fmla="*/ 950256 w 1431268"/>
                <a:gd name="connsiteY16" fmla="*/ 949743 h 1338818"/>
                <a:gd name="connsiteX17" fmla="*/ 950256 w 1431268"/>
                <a:gd name="connsiteY17" fmla="*/ 1114346 h 1338818"/>
                <a:gd name="connsiteX18" fmla="*/ 966290 w 1431268"/>
                <a:gd name="connsiteY18" fmla="*/ 1114346 h 1338818"/>
                <a:gd name="connsiteX19" fmla="*/ 966290 w 1431268"/>
                <a:gd name="connsiteY19" fmla="*/ 949743 h 1338818"/>
                <a:gd name="connsiteX20" fmla="*/ 1427004 w 1431268"/>
                <a:gd name="connsiteY20" fmla="*/ 949743 h 1338818"/>
                <a:gd name="connsiteX21" fmla="*/ 1427004 w 1431268"/>
                <a:gd name="connsiteY21" fmla="*/ 933709 h 1338818"/>
                <a:gd name="connsiteX22" fmla="*/ 966290 w 1431268"/>
                <a:gd name="connsiteY22" fmla="*/ 933709 h 1338818"/>
                <a:gd name="connsiteX23" fmla="*/ 966290 w 1431268"/>
                <a:gd name="connsiteY23" fmla="*/ 472996 h 1338818"/>
                <a:gd name="connsiteX24" fmla="*/ 1431269 w 1431268"/>
                <a:gd name="connsiteY24" fmla="*/ 472996 h 1338818"/>
                <a:gd name="connsiteX25" fmla="*/ 950256 w 1431268"/>
                <a:gd name="connsiteY25" fmla="*/ 933701 h 1338818"/>
                <a:gd name="connsiteX26" fmla="*/ 485277 w 1431268"/>
                <a:gd name="connsiteY26" fmla="*/ 933701 h 1338818"/>
                <a:gd name="connsiteX27" fmla="*/ 485277 w 1431268"/>
                <a:gd name="connsiteY27" fmla="*/ 472988 h 1338818"/>
                <a:gd name="connsiteX28" fmla="*/ 950256 w 1431268"/>
                <a:gd name="connsiteY28" fmla="*/ 472988 h 1338818"/>
                <a:gd name="connsiteX29" fmla="*/ 950256 w 1431268"/>
                <a:gd name="connsiteY29" fmla="*/ 933701 h 13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31268" h="1338818">
                  <a:moveTo>
                    <a:pt x="1431269" y="472996"/>
                  </a:moveTo>
                  <a:lnTo>
                    <a:pt x="1431269" y="456962"/>
                  </a:lnTo>
                  <a:lnTo>
                    <a:pt x="966290" y="456962"/>
                  </a:lnTo>
                  <a:lnTo>
                    <a:pt x="966290" y="0"/>
                  </a:lnTo>
                  <a:lnTo>
                    <a:pt x="950256" y="0"/>
                  </a:lnTo>
                  <a:lnTo>
                    <a:pt x="950256" y="456962"/>
                  </a:lnTo>
                  <a:lnTo>
                    <a:pt x="485277" y="456962"/>
                  </a:lnTo>
                  <a:lnTo>
                    <a:pt x="485277" y="8017"/>
                  </a:lnTo>
                  <a:lnTo>
                    <a:pt x="469244" y="8017"/>
                  </a:lnTo>
                  <a:lnTo>
                    <a:pt x="469244" y="933709"/>
                  </a:lnTo>
                  <a:lnTo>
                    <a:pt x="0" y="933709"/>
                  </a:lnTo>
                  <a:lnTo>
                    <a:pt x="0" y="949743"/>
                  </a:lnTo>
                  <a:lnTo>
                    <a:pt x="469244" y="949743"/>
                  </a:lnTo>
                  <a:lnTo>
                    <a:pt x="469244" y="1338818"/>
                  </a:lnTo>
                  <a:lnTo>
                    <a:pt x="485277" y="1338818"/>
                  </a:lnTo>
                  <a:lnTo>
                    <a:pt x="485277" y="949743"/>
                  </a:lnTo>
                  <a:lnTo>
                    <a:pt x="950256" y="949743"/>
                  </a:lnTo>
                  <a:lnTo>
                    <a:pt x="950256" y="1114346"/>
                  </a:lnTo>
                  <a:lnTo>
                    <a:pt x="966290" y="1114346"/>
                  </a:lnTo>
                  <a:lnTo>
                    <a:pt x="966290" y="949743"/>
                  </a:lnTo>
                  <a:lnTo>
                    <a:pt x="1427004" y="949743"/>
                  </a:lnTo>
                  <a:lnTo>
                    <a:pt x="1427004" y="933709"/>
                  </a:lnTo>
                  <a:lnTo>
                    <a:pt x="966290" y="933709"/>
                  </a:lnTo>
                  <a:lnTo>
                    <a:pt x="966290" y="472996"/>
                  </a:lnTo>
                  <a:lnTo>
                    <a:pt x="1431269" y="472996"/>
                  </a:lnTo>
                  <a:close/>
                  <a:moveTo>
                    <a:pt x="950256" y="933701"/>
                  </a:moveTo>
                  <a:lnTo>
                    <a:pt x="485277" y="933701"/>
                  </a:lnTo>
                  <a:lnTo>
                    <a:pt x="485277" y="472988"/>
                  </a:lnTo>
                  <a:lnTo>
                    <a:pt x="950256" y="472988"/>
                  </a:lnTo>
                  <a:lnTo>
                    <a:pt x="950256" y="933701"/>
                  </a:lnTo>
                  <a:close/>
                </a:path>
              </a:pathLst>
            </a:custGeom>
            <a:solidFill>
              <a:srgbClr val="E6E6E6"/>
            </a:solidFill>
            <a:ln w="801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E260C5F-54B0-4F1E-A9A2-8E2381F4A37E}"/>
                </a:ext>
              </a:extLst>
            </p:cNvPr>
            <p:cNvSpPr/>
            <p:nvPr/>
          </p:nvSpPr>
          <p:spPr>
            <a:xfrm>
              <a:off x="4760253" y="442366"/>
              <a:ext cx="2098857" cy="2651741"/>
            </a:xfrm>
            <a:custGeom>
              <a:avLst/>
              <a:gdLst>
                <a:gd name="connsiteX0" fmla="*/ 2098858 w 2098857"/>
                <a:gd name="connsiteY0" fmla="*/ 1293395 h 2651741"/>
                <a:gd name="connsiteX1" fmla="*/ 2098858 w 2098857"/>
                <a:gd name="connsiteY1" fmla="*/ 1277361 h 2651741"/>
                <a:gd name="connsiteX2" fmla="*/ 1625862 w 2098857"/>
                <a:gd name="connsiteY2" fmla="*/ 1277361 h 2651741"/>
                <a:gd name="connsiteX3" fmla="*/ 1625862 w 2098857"/>
                <a:gd name="connsiteY3" fmla="*/ 831911 h 2651741"/>
                <a:gd name="connsiteX4" fmla="*/ 1609829 w 2098857"/>
                <a:gd name="connsiteY4" fmla="*/ 831911 h 2651741"/>
                <a:gd name="connsiteX5" fmla="*/ 1609829 w 2098857"/>
                <a:gd name="connsiteY5" fmla="*/ 1277361 h 2651741"/>
                <a:gd name="connsiteX6" fmla="*/ 1128816 w 2098857"/>
                <a:gd name="connsiteY6" fmla="*/ 1277361 h 2651741"/>
                <a:gd name="connsiteX7" fmla="*/ 1128816 w 2098857"/>
                <a:gd name="connsiteY7" fmla="*/ 819886 h 2651741"/>
                <a:gd name="connsiteX8" fmla="*/ 1826284 w 2098857"/>
                <a:gd name="connsiteY8" fmla="*/ 819886 h 2651741"/>
                <a:gd name="connsiteX9" fmla="*/ 1826284 w 2098857"/>
                <a:gd name="connsiteY9" fmla="*/ 803852 h 2651741"/>
                <a:gd name="connsiteX10" fmla="*/ 657664 w 2098857"/>
                <a:gd name="connsiteY10" fmla="*/ 803852 h 2651741"/>
                <a:gd name="connsiteX11" fmla="*/ 657664 w 2098857"/>
                <a:gd name="connsiteY11" fmla="*/ 0 h 2651741"/>
                <a:gd name="connsiteX12" fmla="*/ 641630 w 2098857"/>
                <a:gd name="connsiteY12" fmla="*/ 0 h 2651741"/>
                <a:gd name="connsiteX13" fmla="*/ 641630 w 2098857"/>
                <a:gd name="connsiteY13" fmla="*/ 803852 h 2651741"/>
                <a:gd name="connsiteX14" fmla="*/ 174808 w 2098857"/>
                <a:gd name="connsiteY14" fmla="*/ 803852 h 2651741"/>
                <a:gd name="connsiteX15" fmla="*/ 174808 w 2098857"/>
                <a:gd name="connsiteY15" fmla="*/ 333253 h 2651741"/>
                <a:gd name="connsiteX16" fmla="*/ 639787 w 2098857"/>
                <a:gd name="connsiteY16" fmla="*/ 333253 h 2651741"/>
                <a:gd name="connsiteX17" fmla="*/ 639787 w 2098857"/>
                <a:gd name="connsiteY17" fmla="*/ 317220 h 2651741"/>
                <a:gd name="connsiteX18" fmla="*/ 174808 w 2098857"/>
                <a:gd name="connsiteY18" fmla="*/ 317220 h 2651741"/>
                <a:gd name="connsiteX19" fmla="*/ 174808 w 2098857"/>
                <a:gd name="connsiteY19" fmla="*/ 1844 h 2651741"/>
                <a:gd name="connsiteX20" fmla="*/ 158774 w 2098857"/>
                <a:gd name="connsiteY20" fmla="*/ 1844 h 2651741"/>
                <a:gd name="connsiteX21" fmla="*/ 158774 w 2098857"/>
                <a:gd name="connsiteY21" fmla="*/ 803852 h 2651741"/>
                <a:gd name="connsiteX22" fmla="*/ 0 w 2098857"/>
                <a:gd name="connsiteY22" fmla="*/ 803852 h 2651741"/>
                <a:gd name="connsiteX23" fmla="*/ 0 w 2098857"/>
                <a:gd name="connsiteY23" fmla="*/ 819886 h 2651741"/>
                <a:gd name="connsiteX24" fmla="*/ 158774 w 2098857"/>
                <a:gd name="connsiteY24" fmla="*/ 819886 h 2651741"/>
                <a:gd name="connsiteX25" fmla="*/ 158774 w 2098857"/>
                <a:gd name="connsiteY25" fmla="*/ 1277361 h 2651741"/>
                <a:gd name="connsiteX26" fmla="*/ 158774 w 2098857"/>
                <a:gd name="connsiteY26" fmla="*/ 1293395 h 2651741"/>
                <a:gd name="connsiteX27" fmla="*/ 158774 w 2098857"/>
                <a:gd name="connsiteY27" fmla="*/ 1777902 h 2651741"/>
                <a:gd name="connsiteX28" fmla="*/ 158774 w 2098857"/>
                <a:gd name="connsiteY28" fmla="*/ 1793936 h 2651741"/>
                <a:gd name="connsiteX29" fmla="*/ 158774 w 2098857"/>
                <a:gd name="connsiteY29" fmla="*/ 1821995 h 2651741"/>
                <a:gd name="connsiteX30" fmla="*/ 174808 w 2098857"/>
                <a:gd name="connsiteY30" fmla="*/ 1821995 h 2651741"/>
                <a:gd name="connsiteX31" fmla="*/ 174808 w 2098857"/>
                <a:gd name="connsiteY31" fmla="*/ 1793936 h 2651741"/>
                <a:gd name="connsiteX32" fmla="*/ 641630 w 2098857"/>
                <a:gd name="connsiteY32" fmla="*/ 1793936 h 2651741"/>
                <a:gd name="connsiteX33" fmla="*/ 641630 w 2098857"/>
                <a:gd name="connsiteY33" fmla="*/ 2651742 h 2651741"/>
                <a:gd name="connsiteX34" fmla="*/ 657664 w 2098857"/>
                <a:gd name="connsiteY34" fmla="*/ 2651742 h 2651741"/>
                <a:gd name="connsiteX35" fmla="*/ 657664 w 2098857"/>
                <a:gd name="connsiteY35" fmla="*/ 1793936 h 2651741"/>
                <a:gd name="connsiteX36" fmla="*/ 1112782 w 2098857"/>
                <a:gd name="connsiteY36" fmla="*/ 1793936 h 2651741"/>
                <a:gd name="connsiteX37" fmla="*/ 1112782 w 2098857"/>
                <a:gd name="connsiteY37" fmla="*/ 2122628 h 2651741"/>
                <a:gd name="connsiteX38" fmla="*/ 1128816 w 2098857"/>
                <a:gd name="connsiteY38" fmla="*/ 2122628 h 2651741"/>
                <a:gd name="connsiteX39" fmla="*/ 1128816 w 2098857"/>
                <a:gd name="connsiteY39" fmla="*/ 1793936 h 2651741"/>
                <a:gd name="connsiteX40" fmla="*/ 1609829 w 2098857"/>
                <a:gd name="connsiteY40" fmla="*/ 1793936 h 2651741"/>
                <a:gd name="connsiteX41" fmla="*/ 1609829 w 2098857"/>
                <a:gd name="connsiteY41" fmla="*/ 2106594 h 2651741"/>
                <a:gd name="connsiteX42" fmla="*/ 1625862 w 2098857"/>
                <a:gd name="connsiteY42" fmla="*/ 2106594 h 2651741"/>
                <a:gd name="connsiteX43" fmla="*/ 1625862 w 2098857"/>
                <a:gd name="connsiteY43" fmla="*/ 1793936 h 2651741"/>
                <a:gd name="connsiteX44" fmla="*/ 2098858 w 2098857"/>
                <a:gd name="connsiteY44" fmla="*/ 1793936 h 2651741"/>
                <a:gd name="connsiteX45" fmla="*/ 2098858 w 2098857"/>
                <a:gd name="connsiteY45" fmla="*/ 1777902 h 2651741"/>
                <a:gd name="connsiteX46" fmla="*/ 1625862 w 2098857"/>
                <a:gd name="connsiteY46" fmla="*/ 1777902 h 2651741"/>
                <a:gd name="connsiteX47" fmla="*/ 1625862 w 2098857"/>
                <a:gd name="connsiteY47" fmla="*/ 1293395 h 2651741"/>
                <a:gd name="connsiteX48" fmla="*/ 2098858 w 2098857"/>
                <a:gd name="connsiteY48" fmla="*/ 1293395 h 2651741"/>
                <a:gd name="connsiteX49" fmla="*/ 1112782 w 2098857"/>
                <a:gd name="connsiteY49" fmla="*/ 819886 h 2651741"/>
                <a:gd name="connsiteX50" fmla="*/ 1112782 w 2098857"/>
                <a:gd name="connsiteY50" fmla="*/ 1277361 h 2651741"/>
                <a:gd name="connsiteX51" fmla="*/ 657664 w 2098857"/>
                <a:gd name="connsiteY51" fmla="*/ 1277361 h 2651741"/>
                <a:gd name="connsiteX52" fmla="*/ 657664 w 2098857"/>
                <a:gd name="connsiteY52" fmla="*/ 819886 h 2651741"/>
                <a:gd name="connsiteX53" fmla="*/ 1112782 w 2098857"/>
                <a:gd name="connsiteY53" fmla="*/ 819886 h 2651741"/>
                <a:gd name="connsiteX54" fmla="*/ 174808 w 2098857"/>
                <a:gd name="connsiteY54" fmla="*/ 819886 h 2651741"/>
                <a:gd name="connsiteX55" fmla="*/ 641630 w 2098857"/>
                <a:gd name="connsiteY55" fmla="*/ 819886 h 2651741"/>
                <a:gd name="connsiteX56" fmla="*/ 641630 w 2098857"/>
                <a:gd name="connsiteY56" fmla="*/ 1277361 h 2651741"/>
                <a:gd name="connsiteX57" fmla="*/ 174808 w 2098857"/>
                <a:gd name="connsiteY57" fmla="*/ 1277361 h 2651741"/>
                <a:gd name="connsiteX58" fmla="*/ 174808 w 2098857"/>
                <a:gd name="connsiteY58" fmla="*/ 819886 h 2651741"/>
                <a:gd name="connsiteX59" fmla="*/ 174808 w 2098857"/>
                <a:gd name="connsiteY59" fmla="*/ 1777902 h 2651741"/>
                <a:gd name="connsiteX60" fmla="*/ 174808 w 2098857"/>
                <a:gd name="connsiteY60" fmla="*/ 1293395 h 2651741"/>
                <a:gd name="connsiteX61" fmla="*/ 641630 w 2098857"/>
                <a:gd name="connsiteY61" fmla="*/ 1293395 h 2651741"/>
                <a:gd name="connsiteX62" fmla="*/ 641630 w 2098857"/>
                <a:gd name="connsiteY62" fmla="*/ 1777902 h 2651741"/>
                <a:gd name="connsiteX63" fmla="*/ 174808 w 2098857"/>
                <a:gd name="connsiteY63" fmla="*/ 1777902 h 2651741"/>
                <a:gd name="connsiteX64" fmla="*/ 657664 w 2098857"/>
                <a:gd name="connsiteY64" fmla="*/ 1777902 h 2651741"/>
                <a:gd name="connsiteX65" fmla="*/ 657664 w 2098857"/>
                <a:gd name="connsiteY65" fmla="*/ 1293395 h 2651741"/>
                <a:gd name="connsiteX66" fmla="*/ 1112782 w 2098857"/>
                <a:gd name="connsiteY66" fmla="*/ 1293395 h 2651741"/>
                <a:gd name="connsiteX67" fmla="*/ 1112782 w 2098857"/>
                <a:gd name="connsiteY67" fmla="*/ 1777902 h 2651741"/>
                <a:gd name="connsiteX68" fmla="*/ 657664 w 2098857"/>
                <a:gd name="connsiteY68" fmla="*/ 1777902 h 2651741"/>
                <a:gd name="connsiteX69" fmla="*/ 1609829 w 2098857"/>
                <a:gd name="connsiteY69" fmla="*/ 1777902 h 2651741"/>
                <a:gd name="connsiteX70" fmla="*/ 1128816 w 2098857"/>
                <a:gd name="connsiteY70" fmla="*/ 1777902 h 2651741"/>
                <a:gd name="connsiteX71" fmla="*/ 1128816 w 2098857"/>
                <a:gd name="connsiteY71" fmla="*/ 1293395 h 2651741"/>
                <a:gd name="connsiteX72" fmla="*/ 1609829 w 2098857"/>
                <a:gd name="connsiteY72" fmla="*/ 1293395 h 2651741"/>
                <a:gd name="connsiteX73" fmla="*/ 1609829 w 2098857"/>
                <a:gd name="connsiteY73" fmla="*/ 1777902 h 265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098857" h="2651741">
                  <a:moveTo>
                    <a:pt x="2098858" y="1293395"/>
                  </a:moveTo>
                  <a:lnTo>
                    <a:pt x="2098858" y="1277361"/>
                  </a:lnTo>
                  <a:lnTo>
                    <a:pt x="1625862" y="1277361"/>
                  </a:lnTo>
                  <a:lnTo>
                    <a:pt x="1625862" y="831911"/>
                  </a:lnTo>
                  <a:lnTo>
                    <a:pt x="1609829" y="831911"/>
                  </a:lnTo>
                  <a:lnTo>
                    <a:pt x="1609829" y="1277361"/>
                  </a:lnTo>
                  <a:lnTo>
                    <a:pt x="1128816" y="1277361"/>
                  </a:lnTo>
                  <a:lnTo>
                    <a:pt x="1128816" y="819886"/>
                  </a:lnTo>
                  <a:lnTo>
                    <a:pt x="1826284" y="819886"/>
                  </a:lnTo>
                  <a:lnTo>
                    <a:pt x="1826284" y="803852"/>
                  </a:lnTo>
                  <a:lnTo>
                    <a:pt x="657664" y="803852"/>
                  </a:lnTo>
                  <a:lnTo>
                    <a:pt x="657664" y="0"/>
                  </a:lnTo>
                  <a:lnTo>
                    <a:pt x="641630" y="0"/>
                  </a:lnTo>
                  <a:lnTo>
                    <a:pt x="641630" y="803852"/>
                  </a:lnTo>
                  <a:lnTo>
                    <a:pt x="174808" y="803852"/>
                  </a:lnTo>
                  <a:lnTo>
                    <a:pt x="174808" y="333253"/>
                  </a:lnTo>
                  <a:lnTo>
                    <a:pt x="639787" y="333253"/>
                  </a:lnTo>
                  <a:lnTo>
                    <a:pt x="639787" y="317220"/>
                  </a:lnTo>
                  <a:lnTo>
                    <a:pt x="174808" y="317220"/>
                  </a:lnTo>
                  <a:lnTo>
                    <a:pt x="174808" y="1844"/>
                  </a:lnTo>
                  <a:lnTo>
                    <a:pt x="158774" y="1844"/>
                  </a:lnTo>
                  <a:lnTo>
                    <a:pt x="158774" y="803852"/>
                  </a:lnTo>
                  <a:lnTo>
                    <a:pt x="0" y="803852"/>
                  </a:lnTo>
                  <a:lnTo>
                    <a:pt x="0" y="819886"/>
                  </a:lnTo>
                  <a:lnTo>
                    <a:pt x="158774" y="819886"/>
                  </a:lnTo>
                  <a:lnTo>
                    <a:pt x="158774" y="1277361"/>
                  </a:lnTo>
                  <a:lnTo>
                    <a:pt x="158774" y="1293395"/>
                  </a:lnTo>
                  <a:lnTo>
                    <a:pt x="158774" y="1777902"/>
                  </a:lnTo>
                  <a:lnTo>
                    <a:pt x="158774" y="1793936"/>
                  </a:lnTo>
                  <a:lnTo>
                    <a:pt x="158774" y="1821995"/>
                  </a:lnTo>
                  <a:lnTo>
                    <a:pt x="174808" y="1821995"/>
                  </a:lnTo>
                  <a:lnTo>
                    <a:pt x="174808" y="1793936"/>
                  </a:lnTo>
                  <a:lnTo>
                    <a:pt x="641630" y="1793936"/>
                  </a:lnTo>
                  <a:lnTo>
                    <a:pt x="641630" y="2651742"/>
                  </a:lnTo>
                  <a:lnTo>
                    <a:pt x="657664" y="2651742"/>
                  </a:lnTo>
                  <a:lnTo>
                    <a:pt x="657664" y="1793936"/>
                  </a:lnTo>
                  <a:lnTo>
                    <a:pt x="1112782" y="1793936"/>
                  </a:lnTo>
                  <a:lnTo>
                    <a:pt x="1112782" y="2122628"/>
                  </a:lnTo>
                  <a:lnTo>
                    <a:pt x="1128816" y="2122628"/>
                  </a:lnTo>
                  <a:lnTo>
                    <a:pt x="1128816" y="1793936"/>
                  </a:lnTo>
                  <a:lnTo>
                    <a:pt x="1609829" y="1793936"/>
                  </a:lnTo>
                  <a:lnTo>
                    <a:pt x="1609829" y="2106594"/>
                  </a:lnTo>
                  <a:lnTo>
                    <a:pt x="1625862" y="2106594"/>
                  </a:lnTo>
                  <a:lnTo>
                    <a:pt x="1625862" y="1793936"/>
                  </a:lnTo>
                  <a:lnTo>
                    <a:pt x="2098858" y="1793936"/>
                  </a:lnTo>
                  <a:lnTo>
                    <a:pt x="2098858" y="1777902"/>
                  </a:lnTo>
                  <a:lnTo>
                    <a:pt x="1625862" y="1777902"/>
                  </a:lnTo>
                  <a:lnTo>
                    <a:pt x="1625862" y="1293395"/>
                  </a:lnTo>
                  <a:lnTo>
                    <a:pt x="2098858" y="1293395"/>
                  </a:lnTo>
                  <a:close/>
                  <a:moveTo>
                    <a:pt x="1112782" y="819886"/>
                  </a:moveTo>
                  <a:lnTo>
                    <a:pt x="1112782" y="1277361"/>
                  </a:lnTo>
                  <a:lnTo>
                    <a:pt x="657664" y="1277361"/>
                  </a:lnTo>
                  <a:lnTo>
                    <a:pt x="657664" y="819886"/>
                  </a:lnTo>
                  <a:lnTo>
                    <a:pt x="1112782" y="819886"/>
                  </a:lnTo>
                  <a:close/>
                  <a:moveTo>
                    <a:pt x="174808" y="819886"/>
                  </a:moveTo>
                  <a:lnTo>
                    <a:pt x="641630" y="819886"/>
                  </a:lnTo>
                  <a:lnTo>
                    <a:pt x="641630" y="1277361"/>
                  </a:lnTo>
                  <a:lnTo>
                    <a:pt x="174808" y="1277361"/>
                  </a:lnTo>
                  <a:lnTo>
                    <a:pt x="174808" y="819886"/>
                  </a:lnTo>
                  <a:close/>
                  <a:moveTo>
                    <a:pt x="174808" y="1777902"/>
                  </a:moveTo>
                  <a:lnTo>
                    <a:pt x="174808" y="1293395"/>
                  </a:lnTo>
                  <a:lnTo>
                    <a:pt x="641630" y="1293395"/>
                  </a:lnTo>
                  <a:lnTo>
                    <a:pt x="641630" y="1777902"/>
                  </a:lnTo>
                  <a:lnTo>
                    <a:pt x="174808" y="1777902"/>
                  </a:lnTo>
                  <a:close/>
                  <a:moveTo>
                    <a:pt x="657664" y="1777902"/>
                  </a:moveTo>
                  <a:lnTo>
                    <a:pt x="657664" y="1293395"/>
                  </a:lnTo>
                  <a:lnTo>
                    <a:pt x="1112782" y="1293395"/>
                  </a:lnTo>
                  <a:lnTo>
                    <a:pt x="1112782" y="1777902"/>
                  </a:lnTo>
                  <a:lnTo>
                    <a:pt x="657664" y="1777902"/>
                  </a:lnTo>
                  <a:close/>
                  <a:moveTo>
                    <a:pt x="1609829" y="1777902"/>
                  </a:moveTo>
                  <a:lnTo>
                    <a:pt x="1128816" y="1777902"/>
                  </a:lnTo>
                  <a:lnTo>
                    <a:pt x="1128816" y="1293395"/>
                  </a:lnTo>
                  <a:lnTo>
                    <a:pt x="1609829" y="1293395"/>
                  </a:lnTo>
                  <a:lnTo>
                    <a:pt x="1609829" y="1777902"/>
                  </a:lnTo>
                  <a:close/>
                </a:path>
              </a:pathLst>
            </a:custGeom>
            <a:solidFill>
              <a:srgbClr val="E6E6E6"/>
            </a:solidFill>
            <a:ln w="801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E63DBE-811B-4753-AE51-E090DD77DC1A}"/>
                </a:ext>
              </a:extLst>
            </p:cNvPr>
            <p:cNvSpPr/>
            <p:nvPr/>
          </p:nvSpPr>
          <p:spPr>
            <a:xfrm>
              <a:off x="6169660" y="2781450"/>
              <a:ext cx="360759" cy="360759"/>
            </a:xfrm>
            <a:custGeom>
              <a:avLst/>
              <a:gdLst>
                <a:gd name="connsiteX0" fmla="*/ 360759 w 360759"/>
                <a:gd name="connsiteY0" fmla="*/ 180380 h 360759"/>
                <a:gd name="connsiteX1" fmla="*/ 180380 w 360759"/>
                <a:gd name="connsiteY1" fmla="*/ 360759 h 360759"/>
                <a:gd name="connsiteX2" fmla="*/ 0 w 360759"/>
                <a:gd name="connsiteY2" fmla="*/ 180380 h 360759"/>
                <a:gd name="connsiteX3" fmla="*/ 180380 w 360759"/>
                <a:gd name="connsiteY3" fmla="*/ 0 h 360759"/>
                <a:gd name="connsiteX4" fmla="*/ 360759 w 360759"/>
                <a:gd name="connsiteY4" fmla="*/ 180380 h 36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759" h="360759">
                  <a:moveTo>
                    <a:pt x="360759" y="180380"/>
                  </a:moveTo>
                  <a:cubicBezTo>
                    <a:pt x="360759" y="280001"/>
                    <a:pt x="280001" y="360759"/>
                    <a:pt x="180380" y="360759"/>
                  </a:cubicBezTo>
                  <a:cubicBezTo>
                    <a:pt x="80759" y="360759"/>
                    <a:pt x="0" y="280001"/>
                    <a:pt x="0" y="180380"/>
                  </a:cubicBezTo>
                  <a:cubicBezTo>
                    <a:pt x="0" y="80759"/>
                    <a:pt x="80759" y="0"/>
                    <a:pt x="180380" y="0"/>
                  </a:cubicBezTo>
                  <a:cubicBezTo>
                    <a:pt x="280001" y="0"/>
                    <a:pt x="360759" y="80759"/>
                    <a:pt x="360759" y="18038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A16CE2A-0E1B-4F5B-BC8E-E34890E8232E}"/>
                </a:ext>
              </a:extLst>
            </p:cNvPr>
            <p:cNvSpPr/>
            <p:nvPr/>
          </p:nvSpPr>
          <p:spPr>
            <a:xfrm>
              <a:off x="5921136" y="3278496"/>
              <a:ext cx="224472" cy="224472"/>
            </a:xfrm>
            <a:custGeom>
              <a:avLst/>
              <a:gdLst>
                <a:gd name="connsiteX0" fmla="*/ 224473 w 224472"/>
                <a:gd name="connsiteY0" fmla="*/ 112236 h 224472"/>
                <a:gd name="connsiteX1" fmla="*/ 112236 w 224472"/>
                <a:gd name="connsiteY1" fmla="*/ 224473 h 224472"/>
                <a:gd name="connsiteX2" fmla="*/ 0 w 224472"/>
                <a:gd name="connsiteY2" fmla="*/ 112236 h 224472"/>
                <a:gd name="connsiteX3" fmla="*/ 112236 w 224472"/>
                <a:gd name="connsiteY3" fmla="*/ 0 h 224472"/>
                <a:gd name="connsiteX4" fmla="*/ 224473 w 224472"/>
                <a:gd name="connsiteY4" fmla="*/ 112236 h 22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472" h="224472">
                  <a:moveTo>
                    <a:pt x="224473" y="112236"/>
                  </a:moveTo>
                  <a:cubicBezTo>
                    <a:pt x="224473" y="174222"/>
                    <a:pt x="174223" y="224473"/>
                    <a:pt x="112236" y="224473"/>
                  </a:cubicBezTo>
                  <a:cubicBezTo>
                    <a:pt x="50250" y="224473"/>
                    <a:pt x="0" y="174223"/>
                    <a:pt x="0" y="112236"/>
                  </a:cubicBezTo>
                  <a:cubicBezTo>
                    <a:pt x="0" y="50250"/>
                    <a:pt x="50250" y="0"/>
                    <a:pt x="112236" y="0"/>
                  </a:cubicBezTo>
                  <a:cubicBezTo>
                    <a:pt x="174223" y="0"/>
                    <a:pt x="224473" y="50250"/>
                    <a:pt x="224473" y="11223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75D5A5-FDA8-496C-B698-CB605EB7928E}"/>
                </a:ext>
              </a:extLst>
            </p:cNvPr>
            <p:cNvSpPr/>
            <p:nvPr/>
          </p:nvSpPr>
          <p:spPr>
            <a:xfrm>
              <a:off x="6618605" y="3078074"/>
              <a:ext cx="585231" cy="585231"/>
            </a:xfrm>
            <a:custGeom>
              <a:avLst/>
              <a:gdLst>
                <a:gd name="connsiteX0" fmla="*/ 585232 w 585231"/>
                <a:gd name="connsiteY0" fmla="*/ 292616 h 585231"/>
                <a:gd name="connsiteX1" fmla="*/ 292616 w 585231"/>
                <a:gd name="connsiteY1" fmla="*/ 585232 h 585231"/>
                <a:gd name="connsiteX2" fmla="*/ 0 w 585231"/>
                <a:gd name="connsiteY2" fmla="*/ 292616 h 585231"/>
                <a:gd name="connsiteX3" fmla="*/ 292616 w 585231"/>
                <a:gd name="connsiteY3" fmla="*/ 0 h 585231"/>
                <a:gd name="connsiteX4" fmla="*/ 585232 w 585231"/>
                <a:gd name="connsiteY4" fmla="*/ 292616 h 58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31" h="585231">
                  <a:moveTo>
                    <a:pt x="585232" y="292616"/>
                  </a:moveTo>
                  <a:cubicBezTo>
                    <a:pt x="585232" y="454223"/>
                    <a:pt x="454223" y="585232"/>
                    <a:pt x="292616" y="585232"/>
                  </a:cubicBezTo>
                  <a:cubicBezTo>
                    <a:pt x="131009" y="585232"/>
                    <a:pt x="0" y="454223"/>
                    <a:pt x="0" y="292616"/>
                  </a:cubicBezTo>
                  <a:cubicBezTo>
                    <a:pt x="0" y="131009"/>
                    <a:pt x="131009" y="0"/>
                    <a:pt x="292616" y="0"/>
                  </a:cubicBezTo>
                  <a:cubicBezTo>
                    <a:pt x="454223" y="0"/>
                    <a:pt x="585232" y="131009"/>
                    <a:pt x="585232" y="292616"/>
                  </a:cubicBezTo>
                  <a:close/>
                </a:path>
              </a:pathLst>
            </a:custGeom>
            <a:solidFill>
              <a:srgbClr val="FFFF00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6275699" y="4144398"/>
            <a:ext cx="1112661" cy="1888022"/>
            <a:chOff x="5170799" y="3991998"/>
            <a:chExt cx="1112661" cy="188802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EE546F8-2DC2-4699-806F-EB3D509558B9}"/>
                </a:ext>
              </a:extLst>
            </p:cNvPr>
            <p:cNvSpPr/>
            <p:nvPr/>
          </p:nvSpPr>
          <p:spPr>
            <a:xfrm>
              <a:off x="5170799" y="5207677"/>
              <a:ext cx="1112661" cy="672343"/>
            </a:xfrm>
            <a:custGeom>
              <a:avLst/>
              <a:gdLst>
                <a:gd name="connsiteX0" fmla="*/ 1107794 w 1112661"/>
                <a:gd name="connsiteY0" fmla="*/ 473116 h 672343"/>
                <a:gd name="connsiteX1" fmla="*/ 964276 w 1112661"/>
                <a:gd name="connsiteY1" fmla="*/ 62957 h 672343"/>
                <a:gd name="connsiteX2" fmla="*/ 556329 w 1112661"/>
                <a:gd name="connsiteY2" fmla="*/ 0 h 672343"/>
                <a:gd name="connsiteX3" fmla="*/ 148382 w 1112661"/>
                <a:gd name="connsiteY3" fmla="*/ 62957 h 672343"/>
                <a:gd name="connsiteX4" fmla="*/ 4864 w 1112661"/>
                <a:gd name="connsiteY4" fmla="*/ 473116 h 672343"/>
                <a:gd name="connsiteX5" fmla="*/ 160424 w 1112661"/>
                <a:gd name="connsiteY5" fmla="*/ 672343 h 672343"/>
                <a:gd name="connsiteX6" fmla="*/ 952250 w 1112661"/>
                <a:gd name="connsiteY6" fmla="*/ 672343 h 672343"/>
                <a:gd name="connsiteX7" fmla="*/ 1107794 w 1112661"/>
                <a:gd name="connsiteY7" fmla="*/ 473116 h 67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661" h="672343">
                  <a:moveTo>
                    <a:pt x="1107794" y="473116"/>
                  </a:moveTo>
                  <a:lnTo>
                    <a:pt x="964276" y="62957"/>
                  </a:lnTo>
                  <a:cubicBezTo>
                    <a:pt x="964276" y="62957"/>
                    <a:pt x="775992" y="0"/>
                    <a:pt x="556329" y="0"/>
                  </a:cubicBezTo>
                  <a:cubicBezTo>
                    <a:pt x="336667" y="0"/>
                    <a:pt x="148382" y="62957"/>
                    <a:pt x="148382" y="62957"/>
                  </a:cubicBezTo>
                  <a:lnTo>
                    <a:pt x="4864" y="473116"/>
                  </a:lnTo>
                  <a:cubicBezTo>
                    <a:pt x="-20429" y="574313"/>
                    <a:pt x="56108" y="672343"/>
                    <a:pt x="160424" y="672343"/>
                  </a:cubicBezTo>
                  <a:lnTo>
                    <a:pt x="952250" y="672343"/>
                  </a:lnTo>
                  <a:cubicBezTo>
                    <a:pt x="1056558" y="672343"/>
                    <a:pt x="1133095" y="574313"/>
                    <a:pt x="1107794" y="473116"/>
                  </a:cubicBezTo>
                  <a:close/>
                </a:path>
              </a:pathLst>
            </a:custGeom>
            <a:solidFill>
              <a:srgbClr val="FFFF00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DDA693-5F8B-419B-9745-EC3C1FD28838}"/>
                </a:ext>
              </a:extLst>
            </p:cNvPr>
            <p:cNvSpPr/>
            <p:nvPr/>
          </p:nvSpPr>
          <p:spPr>
            <a:xfrm>
              <a:off x="5319181" y="4095656"/>
              <a:ext cx="815901" cy="1174977"/>
            </a:xfrm>
            <a:custGeom>
              <a:avLst/>
              <a:gdLst>
                <a:gd name="connsiteX0" fmla="*/ 608377 w 815901"/>
                <a:gd name="connsiteY0" fmla="*/ 581833 h 1174977"/>
                <a:gd name="connsiteX1" fmla="*/ 608377 w 815901"/>
                <a:gd name="connsiteY1" fmla="*/ 0 h 1174977"/>
                <a:gd name="connsiteX2" fmla="*/ 207533 w 815901"/>
                <a:gd name="connsiteY2" fmla="*/ 0 h 1174977"/>
                <a:gd name="connsiteX3" fmla="*/ 207533 w 815901"/>
                <a:gd name="connsiteY3" fmla="*/ 581833 h 1174977"/>
                <a:gd name="connsiteX4" fmla="*/ 0 w 815901"/>
                <a:gd name="connsiteY4" fmla="*/ 1174977 h 1174977"/>
                <a:gd name="connsiteX5" fmla="*/ 815902 w 815901"/>
                <a:gd name="connsiteY5" fmla="*/ 1174977 h 11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901" h="1174977">
                  <a:moveTo>
                    <a:pt x="608377" y="581833"/>
                  </a:moveTo>
                  <a:lnTo>
                    <a:pt x="608377" y="0"/>
                  </a:lnTo>
                  <a:lnTo>
                    <a:pt x="207533" y="0"/>
                  </a:lnTo>
                  <a:lnTo>
                    <a:pt x="207533" y="581833"/>
                  </a:lnTo>
                  <a:lnTo>
                    <a:pt x="0" y="1174977"/>
                  </a:lnTo>
                  <a:lnTo>
                    <a:pt x="815902" y="1174977"/>
                  </a:ln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447F5A-F502-4B4B-8F96-4F222777CEBE}"/>
                </a:ext>
              </a:extLst>
            </p:cNvPr>
            <p:cNvSpPr/>
            <p:nvPr/>
          </p:nvSpPr>
          <p:spPr>
            <a:xfrm>
              <a:off x="6009162" y="5410929"/>
              <a:ext cx="80168" cy="80168"/>
            </a:xfrm>
            <a:custGeom>
              <a:avLst/>
              <a:gdLst>
                <a:gd name="connsiteX0" fmla="*/ 80169 w 80168"/>
                <a:gd name="connsiteY0" fmla="*/ 40084 h 80168"/>
                <a:gd name="connsiteX1" fmla="*/ 40084 w 80168"/>
                <a:gd name="connsiteY1" fmla="*/ 80169 h 80168"/>
                <a:gd name="connsiteX2" fmla="*/ 0 w 80168"/>
                <a:gd name="connsiteY2" fmla="*/ 40084 h 80168"/>
                <a:gd name="connsiteX3" fmla="*/ 40084 w 80168"/>
                <a:gd name="connsiteY3" fmla="*/ 0 h 80168"/>
                <a:gd name="connsiteX4" fmla="*/ 80169 w 80168"/>
                <a:gd name="connsiteY4" fmla="*/ 40084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8" h="80168">
                  <a:moveTo>
                    <a:pt x="80169" y="40084"/>
                  </a:moveTo>
                  <a:cubicBezTo>
                    <a:pt x="80169" y="62222"/>
                    <a:pt x="62222" y="80169"/>
                    <a:pt x="40084" y="80169"/>
                  </a:cubicBezTo>
                  <a:cubicBezTo>
                    <a:pt x="17946" y="80169"/>
                    <a:pt x="0" y="62222"/>
                    <a:pt x="0" y="40084"/>
                  </a:cubicBezTo>
                  <a:cubicBezTo>
                    <a:pt x="0" y="17946"/>
                    <a:pt x="17946" y="0"/>
                    <a:pt x="40084" y="0"/>
                  </a:cubicBezTo>
                  <a:cubicBezTo>
                    <a:pt x="62222" y="0"/>
                    <a:pt x="80169" y="17946"/>
                    <a:pt x="80169" y="40084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05F7AE2-61D4-4EF3-9084-147B302545BD}"/>
                </a:ext>
              </a:extLst>
            </p:cNvPr>
            <p:cNvSpPr/>
            <p:nvPr/>
          </p:nvSpPr>
          <p:spPr>
            <a:xfrm>
              <a:off x="5888909" y="5531182"/>
              <a:ext cx="120253" cy="120253"/>
            </a:xfrm>
            <a:custGeom>
              <a:avLst/>
              <a:gdLst>
                <a:gd name="connsiteX0" fmla="*/ 120253 w 120253"/>
                <a:gd name="connsiteY0" fmla="*/ 60127 h 120253"/>
                <a:gd name="connsiteX1" fmla="*/ 60126 w 120253"/>
                <a:gd name="connsiteY1" fmla="*/ 120253 h 120253"/>
                <a:gd name="connsiteX2" fmla="*/ 0 w 120253"/>
                <a:gd name="connsiteY2" fmla="*/ 60127 h 120253"/>
                <a:gd name="connsiteX3" fmla="*/ 60126 w 120253"/>
                <a:gd name="connsiteY3" fmla="*/ 0 h 120253"/>
                <a:gd name="connsiteX4" fmla="*/ 120253 w 120253"/>
                <a:gd name="connsiteY4" fmla="*/ 60127 h 12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53" h="120253">
                  <a:moveTo>
                    <a:pt x="120253" y="60127"/>
                  </a:moveTo>
                  <a:cubicBezTo>
                    <a:pt x="120253" y="93334"/>
                    <a:pt x="93334" y="120253"/>
                    <a:pt x="60126" y="120253"/>
                  </a:cubicBezTo>
                  <a:cubicBezTo>
                    <a:pt x="26919" y="120253"/>
                    <a:pt x="0" y="93334"/>
                    <a:pt x="0" y="60127"/>
                  </a:cubicBezTo>
                  <a:cubicBezTo>
                    <a:pt x="0" y="26919"/>
                    <a:pt x="26919" y="0"/>
                    <a:pt x="60126" y="0"/>
                  </a:cubicBezTo>
                  <a:cubicBezTo>
                    <a:pt x="93334" y="0"/>
                    <a:pt x="120253" y="26919"/>
                    <a:pt x="120253" y="60127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7AA4A7C-E11A-4322-B606-CB8A47534E82}"/>
                </a:ext>
              </a:extLst>
            </p:cNvPr>
            <p:cNvSpPr/>
            <p:nvPr/>
          </p:nvSpPr>
          <p:spPr>
            <a:xfrm>
              <a:off x="5616495" y="3991998"/>
              <a:ext cx="220464" cy="501102"/>
            </a:xfrm>
            <a:custGeom>
              <a:avLst/>
              <a:gdLst>
                <a:gd name="connsiteX0" fmla="*/ 0 w 220464"/>
                <a:gd name="connsiteY0" fmla="*/ 0 h 501102"/>
                <a:gd name="connsiteX1" fmla="*/ 220464 w 220464"/>
                <a:gd name="connsiteY1" fmla="*/ 0 h 501102"/>
                <a:gd name="connsiteX2" fmla="*/ 220464 w 220464"/>
                <a:gd name="connsiteY2" fmla="*/ 501103 h 501102"/>
                <a:gd name="connsiteX3" fmla="*/ 0 w 220464"/>
                <a:gd name="connsiteY3" fmla="*/ 501103 h 50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4" h="501102">
                  <a:moveTo>
                    <a:pt x="0" y="0"/>
                  </a:moveTo>
                  <a:lnTo>
                    <a:pt x="220464" y="0"/>
                  </a:lnTo>
                  <a:lnTo>
                    <a:pt x="220464" y="501103"/>
                  </a:lnTo>
                  <a:lnTo>
                    <a:pt x="0" y="501103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2E3593E-F122-43F3-9239-63891C48A29D}"/>
                </a:ext>
              </a:extLst>
            </p:cNvPr>
            <p:cNvSpPr/>
            <p:nvPr/>
          </p:nvSpPr>
          <p:spPr>
            <a:xfrm>
              <a:off x="5476609" y="4068102"/>
              <a:ext cx="501054" cy="80168"/>
            </a:xfrm>
            <a:custGeom>
              <a:avLst/>
              <a:gdLst>
                <a:gd name="connsiteX0" fmla="*/ 468987 w 501054"/>
                <a:gd name="connsiteY0" fmla="*/ 80169 h 80168"/>
                <a:gd name="connsiteX1" fmla="*/ 32068 w 501054"/>
                <a:gd name="connsiteY1" fmla="*/ 80169 h 80168"/>
                <a:gd name="connsiteX2" fmla="*/ 0 w 501054"/>
                <a:gd name="connsiteY2" fmla="*/ 48101 h 80168"/>
                <a:gd name="connsiteX3" fmla="*/ 0 w 501054"/>
                <a:gd name="connsiteY3" fmla="*/ 32068 h 80168"/>
                <a:gd name="connsiteX4" fmla="*/ 32068 w 501054"/>
                <a:gd name="connsiteY4" fmla="*/ 0 h 80168"/>
                <a:gd name="connsiteX5" fmla="*/ 468987 w 501054"/>
                <a:gd name="connsiteY5" fmla="*/ 0 h 80168"/>
                <a:gd name="connsiteX6" fmla="*/ 501055 w 501054"/>
                <a:gd name="connsiteY6" fmla="*/ 32068 h 80168"/>
                <a:gd name="connsiteX7" fmla="*/ 501055 w 501054"/>
                <a:gd name="connsiteY7" fmla="*/ 48101 h 80168"/>
                <a:gd name="connsiteX8" fmla="*/ 468987 w 501054"/>
                <a:gd name="connsiteY8" fmla="*/ 80169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054" h="80168">
                  <a:moveTo>
                    <a:pt x="468987" y="80169"/>
                  </a:moveTo>
                  <a:lnTo>
                    <a:pt x="32068" y="80169"/>
                  </a:lnTo>
                  <a:cubicBezTo>
                    <a:pt x="14358" y="80169"/>
                    <a:pt x="0" y="65810"/>
                    <a:pt x="0" y="48101"/>
                  </a:cubicBezTo>
                  <a:lnTo>
                    <a:pt x="0" y="32068"/>
                  </a:lnTo>
                  <a:cubicBezTo>
                    <a:pt x="0" y="14358"/>
                    <a:pt x="14358" y="0"/>
                    <a:pt x="32068" y="0"/>
                  </a:cubicBezTo>
                  <a:lnTo>
                    <a:pt x="468987" y="0"/>
                  </a:lnTo>
                  <a:cubicBezTo>
                    <a:pt x="486696" y="0"/>
                    <a:pt x="501055" y="14358"/>
                    <a:pt x="501055" y="32068"/>
                  </a:cubicBezTo>
                  <a:lnTo>
                    <a:pt x="501055" y="48101"/>
                  </a:lnTo>
                  <a:cubicBezTo>
                    <a:pt x="501055" y="65810"/>
                    <a:pt x="486696" y="80169"/>
                    <a:pt x="468987" y="80169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aphic 5" descr="Microscope with chemical flasks">
            <a:extLst>
              <a:ext uri="{FF2B5EF4-FFF2-40B4-BE49-F238E27FC236}">
                <a16:creationId xmlns:a16="http://schemas.microsoft.com/office/drawing/2014/main" id="{6D1F62A4-13B3-4FE8-ABF1-0EA74092B890}"/>
              </a:ext>
            </a:extLst>
          </p:cNvPr>
          <p:cNvGrpSpPr/>
          <p:nvPr/>
        </p:nvGrpSpPr>
        <p:grpSpPr>
          <a:xfrm>
            <a:off x="7394813" y="4156423"/>
            <a:ext cx="1499142" cy="1884013"/>
            <a:chOff x="6289913" y="4004023"/>
            <a:chExt cx="1499142" cy="188401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AE00944-C143-4546-B8F9-6A9421884E67}"/>
                </a:ext>
              </a:extLst>
            </p:cNvPr>
            <p:cNvSpPr/>
            <p:nvPr/>
          </p:nvSpPr>
          <p:spPr>
            <a:xfrm>
              <a:off x="6289913" y="5223703"/>
              <a:ext cx="1202531" cy="664334"/>
            </a:xfrm>
            <a:custGeom>
              <a:avLst/>
              <a:gdLst>
                <a:gd name="connsiteX0" fmla="*/ 72 w 1202531"/>
                <a:gd name="connsiteY0" fmla="*/ 60591 h 664334"/>
                <a:gd name="connsiteX1" fmla="*/ 0 w 1202531"/>
                <a:gd name="connsiteY1" fmla="*/ 63069 h 664334"/>
                <a:gd name="connsiteX2" fmla="*/ 0 w 1202531"/>
                <a:gd name="connsiteY2" fmla="*/ 63069 h 664334"/>
                <a:gd name="connsiteX3" fmla="*/ 601266 w 1202531"/>
                <a:gd name="connsiteY3" fmla="*/ 664334 h 664334"/>
                <a:gd name="connsiteX4" fmla="*/ 601266 w 1202531"/>
                <a:gd name="connsiteY4" fmla="*/ 664334 h 664334"/>
                <a:gd name="connsiteX5" fmla="*/ 1202531 w 1202531"/>
                <a:gd name="connsiteY5" fmla="*/ 63069 h 664334"/>
                <a:gd name="connsiteX6" fmla="*/ 1202531 w 1202531"/>
                <a:gd name="connsiteY6" fmla="*/ 63069 h 664334"/>
                <a:gd name="connsiteX7" fmla="*/ 1202475 w 1202531"/>
                <a:gd name="connsiteY7" fmla="*/ 60591 h 664334"/>
                <a:gd name="connsiteX8" fmla="*/ 601266 w 1202531"/>
                <a:gd name="connsiteY8" fmla="*/ 0 h 664334"/>
                <a:gd name="connsiteX9" fmla="*/ 72 w 1202531"/>
                <a:gd name="connsiteY9" fmla="*/ 60591 h 66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2531" h="664334">
                  <a:moveTo>
                    <a:pt x="72" y="60591"/>
                  </a:moveTo>
                  <a:cubicBezTo>
                    <a:pt x="56" y="61425"/>
                    <a:pt x="0" y="62235"/>
                    <a:pt x="0" y="63069"/>
                  </a:cubicBezTo>
                  <a:lnTo>
                    <a:pt x="0" y="63069"/>
                  </a:lnTo>
                  <a:cubicBezTo>
                    <a:pt x="0" y="395136"/>
                    <a:pt x="269198" y="664334"/>
                    <a:pt x="601266" y="664334"/>
                  </a:cubicBezTo>
                  <a:lnTo>
                    <a:pt x="601266" y="664334"/>
                  </a:lnTo>
                  <a:cubicBezTo>
                    <a:pt x="933341" y="664334"/>
                    <a:pt x="1202531" y="395136"/>
                    <a:pt x="1202531" y="63069"/>
                  </a:cubicBezTo>
                  <a:lnTo>
                    <a:pt x="1202531" y="63069"/>
                  </a:lnTo>
                  <a:cubicBezTo>
                    <a:pt x="1202531" y="62235"/>
                    <a:pt x="1202475" y="61425"/>
                    <a:pt x="1202475" y="60591"/>
                  </a:cubicBezTo>
                  <a:cubicBezTo>
                    <a:pt x="1202475" y="60591"/>
                    <a:pt x="861549" y="0"/>
                    <a:pt x="601266" y="0"/>
                  </a:cubicBezTo>
                  <a:cubicBezTo>
                    <a:pt x="340982" y="0"/>
                    <a:pt x="72" y="60591"/>
                    <a:pt x="72" y="60591"/>
                  </a:cubicBez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E05E1B-6365-439E-8D2C-482C1AC649B3}"/>
                </a:ext>
              </a:extLst>
            </p:cNvPr>
            <p:cNvSpPr/>
            <p:nvPr/>
          </p:nvSpPr>
          <p:spPr>
            <a:xfrm>
              <a:off x="6289985" y="4103673"/>
              <a:ext cx="1411842" cy="1180620"/>
            </a:xfrm>
            <a:custGeom>
              <a:avLst/>
              <a:gdLst>
                <a:gd name="connsiteX0" fmla="*/ 1374149 w 1411842"/>
                <a:gd name="connsiteY0" fmla="*/ 497936 h 1180620"/>
                <a:gd name="connsiteX1" fmla="*/ 1343572 w 1411842"/>
                <a:gd name="connsiteY1" fmla="*/ 467360 h 1180620"/>
                <a:gd name="connsiteX2" fmla="*/ 1161574 w 1411842"/>
                <a:gd name="connsiteY2" fmla="*/ 467360 h 1180620"/>
                <a:gd name="connsiteX3" fmla="*/ 941430 w 1411842"/>
                <a:gd name="connsiteY3" fmla="*/ 687495 h 1180620"/>
                <a:gd name="connsiteX4" fmla="*/ 801616 w 1411842"/>
                <a:gd name="connsiteY4" fmla="*/ 616177 h 1180620"/>
                <a:gd name="connsiteX5" fmla="*/ 801616 w 1411842"/>
                <a:gd name="connsiteY5" fmla="*/ 0 h 1180620"/>
                <a:gd name="connsiteX6" fmla="*/ 400772 w 1411842"/>
                <a:gd name="connsiteY6" fmla="*/ 0 h 1180620"/>
                <a:gd name="connsiteX7" fmla="*/ 400772 w 1411842"/>
                <a:gd name="connsiteY7" fmla="*/ 616177 h 1180620"/>
                <a:gd name="connsiteX8" fmla="*/ 0 w 1411842"/>
                <a:gd name="connsiteY8" fmla="*/ 1180621 h 1180620"/>
                <a:gd name="connsiteX9" fmla="*/ 1202403 w 1411842"/>
                <a:gd name="connsiteY9" fmla="*/ 1180621 h 1180620"/>
                <a:gd name="connsiteX10" fmla="*/ 1139262 w 1411842"/>
                <a:gd name="connsiteY10" fmla="*/ 914822 h 1180620"/>
                <a:gd name="connsiteX11" fmla="*/ 1374149 w 1411842"/>
                <a:gd name="connsiteY11" fmla="*/ 679935 h 1180620"/>
                <a:gd name="connsiteX12" fmla="*/ 1374149 w 1411842"/>
                <a:gd name="connsiteY12" fmla="*/ 497936 h 11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1842" h="1180620">
                  <a:moveTo>
                    <a:pt x="1374149" y="497936"/>
                  </a:moveTo>
                  <a:lnTo>
                    <a:pt x="1343572" y="467360"/>
                  </a:lnTo>
                  <a:cubicBezTo>
                    <a:pt x="1293315" y="417102"/>
                    <a:pt x="1211831" y="417102"/>
                    <a:pt x="1161574" y="467360"/>
                  </a:cubicBezTo>
                  <a:lnTo>
                    <a:pt x="941430" y="687495"/>
                  </a:lnTo>
                  <a:cubicBezTo>
                    <a:pt x="898508" y="657977"/>
                    <a:pt x="851593" y="633854"/>
                    <a:pt x="801616" y="616177"/>
                  </a:cubicBezTo>
                  <a:lnTo>
                    <a:pt x="801616" y="0"/>
                  </a:lnTo>
                  <a:lnTo>
                    <a:pt x="400772" y="0"/>
                  </a:lnTo>
                  <a:lnTo>
                    <a:pt x="400772" y="616177"/>
                  </a:lnTo>
                  <a:cubicBezTo>
                    <a:pt x="168034" y="698478"/>
                    <a:pt x="1051" y="919928"/>
                    <a:pt x="0" y="1180621"/>
                  </a:cubicBezTo>
                  <a:lnTo>
                    <a:pt x="1202403" y="1180621"/>
                  </a:lnTo>
                  <a:cubicBezTo>
                    <a:pt x="1202019" y="1085100"/>
                    <a:pt x="1179274" y="994894"/>
                    <a:pt x="1139262" y="914822"/>
                  </a:cubicBezTo>
                  <a:lnTo>
                    <a:pt x="1374149" y="679935"/>
                  </a:lnTo>
                  <a:cubicBezTo>
                    <a:pt x="1424407" y="629678"/>
                    <a:pt x="1424407" y="548194"/>
                    <a:pt x="1374149" y="497936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710768-4922-4C11-B128-6383006C1802}"/>
                </a:ext>
              </a:extLst>
            </p:cNvPr>
            <p:cNvSpPr/>
            <p:nvPr/>
          </p:nvSpPr>
          <p:spPr>
            <a:xfrm rot="2700000">
              <a:off x="7501248" y="4443716"/>
              <a:ext cx="165346" cy="414861"/>
            </a:xfrm>
            <a:custGeom>
              <a:avLst/>
              <a:gdLst>
                <a:gd name="connsiteX0" fmla="*/ 0 w 165346"/>
                <a:gd name="connsiteY0" fmla="*/ 0 h 414861"/>
                <a:gd name="connsiteX1" fmla="*/ 165346 w 165346"/>
                <a:gd name="connsiteY1" fmla="*/ 0 h 414861"/>
                <a:gd name="connsiteX2" fmla="*/ 165346 w 165346"/>
                <a:gd name="connsiteY2" fmla="*/ 414861 h 414861"/>
                <a:gd name="connsiteX3" fmla="*/ 0 w 165346"/>
                <a:gd name="connsiteY3" fmla="*/ 414861 h 41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346" h="414861">
                  <a:moveTo>
                    <a:pt x="0" y="0"/>
                  </a:moveTo>
                  <a:lnTo>
                    <a:pt x="165346" y="0"/>
                  </a:lnTo>
                  <a:lnTo>
                    <a:pt x="165346" y="414861"/>
                  </a:lnTo>
                  <a:lnTo>
                    <a:pt x="0" y="414861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91A2A92-16C2-45AE-85CC-E33BC90DC717}"/>
                </a:ext>
              </a:extLst>
            </p:cNvPr>
            <p:cNvSpPr/>
            <p:nvPr/>
          </p:nvSpPr>
          <p:spPr>
            <a:xfrm>
              <a:off x="7495049" y="4451790"/>
              <a:ext cx="288327" cy="288320"/>
            </a:xfrm>
            <a:custGeom>
              <a:avLst/>
              <a:gdLst>
                <a:gd name="connsiteX0" fmla="*/ 238759 w 288327"/>
                <a:gd name="connsiteY0" fmla="*/ 281280 h 288320"/>
                <a:gd name="connsiteX1" fmla="*/ 7047 w 288327"/>
                <a:gd name="connsiteY1" fmla="*/ 49568 h 288320"/>
                <a:gd name="connsiteX2" fmla="*/ 7047 w 288327"/>
                <a:gd name="connsiteY2" fmla="*/ 15553 h 288320"/>
                <a:gd name="connsiteX3" fmla="*/ 15553 w 288327"/>
                <a:gd name="connsiteY3" fmla="*/ 7047 h 288320"/>
                <a:gd name="connsiteX4" fmla="*/ 49568 w 288327"/>
                <a:gd name="connsiteY4" fmla="*/ 7047 h 288320"/>
                <a:gd name="connsiteX5" fmla="*/ 281280 w 288327"/>
                <a:gd name="connsiteY5" fmla="*/ 238759 h 288320"/>
                <a:gd name="connsiteX6" fmla="*/ 281280 w 288327"/>
                <a:gd name="connsiteY6" fmla="*/ 272774 h 288320"/>
                <a:gd name="connsiteX7" fmla="*/ 272774 w 288327"/>
                <a:gd name="connsiteY7" fmla="*/ 281280 h 288320"/>
                <a:gd name="connsiteX8" fmla="*/ 238759 w 288327"/>
                <a:gd name="connsiteY8" fmla="*/ 281280 h 28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27" h="288320">
                  <a:moveTo>
                    <a:pt x="238759" y="281280"/>
                  </a:moveTo>
                  <a:lnTo>
                    <a:pt x="7047" y="49568"/>
                  </a:lnTo>
                  <a:cubicBezTo>
                    <a:pt x="-2349" y="40172"/>
                    <a:pt x="-2349" y="24948"/>
                    <a:pt x="7047" y="15553"/>
                  </a:cubicBezTo>
                  <a:lnTo>
                    <a:pt x="15553" y="7047"/>
                  </a:lnTo>
                  <a:cubicBezTo>
                    <a:pt x="24949" y="-2349"/>
                    <a:pt x="40173" y="-2349"/>
                    <a:pt x="49568" y="7047"/>
                  </a:cubicBezTo>
                  <a:lnTo>
                    <a:pt x="281280" y="238759"/>
                  </a:lnTo>
                  <a:cubicBezTo>
                    <a:pt x="290676" y="248154"/>
                    <a:pt x="290676" y="263378"/>
                    <a:pt x="281280" y="272774"/>
                  </a:cubicBezTo>
                  <a:lnTo>
                    <a:pt x="272774" y="281280"/>
                  </a:lnTo>
                  <a:cubicBezTo>
                    <a:pt x="263378" y="290668"/>
                    <a:pt x="248147" y="290668"/>
                    <a:pt x="238759" y="281280"/>
                  </a:cubicBezTo>
                  <a:close/>
                </a:path>
              </a:pathLst>
            </a:custGeom>
            <a:solidFill>
              <a:srgbClr val="E4E4E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CA6EC6-414C-4B14-BCFF-E6BE80C2A4CD}"/>
                </a:ext>
              </a:extLst>
            </p:cNvPr>
            <p:cNvSpPr/>
            <p:nvPr/>
          </p:nvSpPr>
          <p:spPr>
            <a:xfrm>
              <a:off x="6714807" y="5362932"/>
              <a:ext cx="80168" cy="80168"/>
            </a:xfrm>
            <a:custGeom>
              <a:avLst/>
              <a:gdLst>
                <a:gd name="connsiteX0" fmla="*/ 80169 w 80168"/>
                <a:gd name="connsiteY0" fmla="*/ 40084 h 80168"/>
                <a:gd name="connsiteX1" fmla="*/ 40084 w 80168"/>
                <a:gd name="connsiteY1" fmla="*/ 80169 h 80168"/>
                <a:gd name="connsiteX2" fmla="*/ 0 w 80168"/>
                <a:gd name="connsiteY2" fmla="*/ 40084 h 80168"/>
                <a:gd name="connsiteX3" fmla="*/ 40084 w 80168"/>
                <a:gd name="connsiteY3" fmla="*/ 0 h 80168"/>
                <a:gd name="connsiteX4" fmla="*/ 80169 w 80168"/>
                <a:gd name="connsiteY4" fmla="*/ 40084 h 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8" h="80168">
                  <a:moveTo>
                    <a:pt x="80169" y="40084"/>
                  </a:moveTo>
                  <a:cubicBezTo>
                    <a:pt x="80169" y="62222"/>
                    <a:pt x="62222" y="80169"/>
                    <a:pt x="40084" y="80169"/>
                  </a:cubicBezTo>
                  <a:cubicBezTo>
                    <a:pt x="17946" y="80169"/>
                    <a:pt x="0" y="62222"/>
                    <a:pt x="0" y="40084"/>
                  </a:cubicBezTo>
                  <a:cubicBezTo>
                    <a:pt x="0" y="17946"/>
                    <a:pt x="17946" y="0"/>
                    <a:pt x="40084" y="0"/>
                  </a:cubicBezTo>
                  <a:cubicBezTo>
                    <a:pt x="62222" y="0"/>
                    <a:pt x="80169" y="17946"/>
                    <a:pt x="80169" y="40084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9550B90-657D-499E-96F4-7ACD47D30F80}"/>
                </a:ext>
              </a:extLst>
            </p:cNvPr>
            <p:cNvSpPr/>
            <p:nvPr/>
          </p:nvSpPr>
          <p:spPr>
            <a:xfrm>
              <a:off x="6622613" y="5567362"/>
              <a:ext cx="100210" cy="100210"/>
            </a:xfrm>
            <a:custGeom>
              <a:avLst/>
              <a:gdLst>
                <a:gd name="connsiteX0" fmla="*/ 100211 w 100210"/>
                <a:gd name="connsiteY0" fmla="*/ 50105 h 100210"/>
                <a:gd name="connsiteX1" fmla="*/ 50105 w 100210"/>
                <a:gd name="connsiteY1" fmla="*/ 100211 h 100210"/>
                <a:gd name="connsiteX2" fmla="*/ 0 w 100210"/>
                <a:gd name="connsiteY2" fmla="*/ 50105 h 100210"/>
                <a:gd name="connsiteX3" fmla="*/ 50105 w 100210"/>
                <a:gd name="connsiteY3" fmla="*/ 0 h 100210"/>
                <a:gd name="connsiteX4" fmla="*/ 100211 w 100210"/>
                <a:gd name="connsiteY4" fmla="*/ 50105 h 10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10" h="100210">
                  <a:moveTo>
                    <a:pt x="100211" y="50105"/>
                  </a:moveTo>
                  <a:cubicBezTo>
                    <a:pt x="100211" y="77778"/>
                    <a:pt x="77778" y="100211"/>
                    <a:pt x="50105" y="100211"/>
                  </a:cubicBezTo>
                  <a:cubicBezTo>
                    <a:pt x="22433" y="100211"/>
                    <a:pt x="0" y="77778"/>
                    <a:pt x="0" y="50105"/>
                  </a:cubicBezTo>
                  <a:cubicBezTo>
                    <a:pt x="0" y="22433"/>
                    <a:pt x="22433" y="0"/>
                    <a:pt x="50105" y="0"/>
                  </a:cubicBezTo>
                  <a:cubicBezTo>
                    <a:pt x="77778" y="0"/>
                    <a:pt x="100211" y="22433"/>
                    <a:pt x="100211" y="50105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E41A552-39BF-4E82-B89E-8EC07EE7BD50}"/>
                </a:ext>
              </a:extLst>
            </p:cNvPr>
            <p:cNvSpPr/>
            <p:nvPr/>
          </p:nvSpPr>
          <p:spPr>
            <a:xfrm>
              <a:off x="7027465" y="5378965"/>
              <a:ext cx="120253" cy="120253"/>
            </a:xfrm>
            <a:custGeom>
              <a:avLst/>
              <a:gdLst>
                <a:gd name="connsiteX0" fmla="*/ 120253 w 120253"/>
                <a:gd name="connsiteY0" fmla="*/ 60127 h 120253"/>
                <a:gd name="connsiteX1" fmla="*/ 60127 w 120253"/>
                <a:gd name="connsiteY1" fmla="*/ 120253 h 120253"/>
                <a:gd name="connsiteX2" fmla="*/ 0 w 120253"/>
                <a:gd name="connsiteY2" fmla="*/ 60127 h 120253"/>
                <a:gd name="connsiteX3" fmla="*/ 60127 w 120253"/>
                <a:gd name="connsiteY3" fmla="*/ 0 h 120253"/>
                <a:gd name="connsiteX4" fmla="*/ 120253 w 120253"/>
                <a:gd name="connsiteY4" fmla="*/ 60127 h 12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53" h="120253">
                  <a:moveTo>
                    <a:pt x="120253" y="60127"/>
                  </a:moveTo>
                  <a:cubicBezTo>
                    <a:pt x="120253" y="93334"/>
                    <a:pt x="93334" y="120253"/>
                    <a:pt x="60127" y="120253"/>
                  </a:cubicBezTo>
                  <a:cubicBezTo>
                    <a:pt x="26919" y="120253"/>
                    <a:pt x="0" y="93334"/>
                    <a:pt x="0" y="60127"/>
                  </a:cubicBezTo>
                  <a:cubicBezTo>
                    <a:pt x="0" y="26919"/>
                    <a:pt x="26919" y="0"/>
                    <a:pt x="60127" y="0"/>
                  </a:cubicBezTo>
                  <a:cubicBezTo>
                    <a:pt x="93334" y="0"/>
                    <a:pt x="120253" y="26919"/>
                    <a:pt x="120253" y="60127"/>
                  </a:cubicBezTo>
                  <a:close/>
                </a:path>
              </a:pathLst>
            </a:custGeom>
            <a:solidFill>
              <a:srgbClr val="FFFFFF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750A2FF-D570-425B-9B43-FA58C512ADC8}"/>
                </a:ext>
              </a:extLst>
            </p:cNvPr>
            <p:cNvSpPr/>
            <p:nvPr/>
          </p:nvSpPr>
          <p:spPr>
            <a:xfrm>
              <a:off x="6778942" y="4004023"/>
              <a:ext cx="220464" cy="501102"/>
            </a:xfrm>
            <a:custGeom>
              <a:avLst/>
              <a:gdLst>
                <a:gd name="connsiteX0" fmla="*/ 0 w 220464"/>
                <a:gd name="connsiteY0" fmla="*/ 0 h 501102"/>
                <a:gd name="connsiteX1" fmla="*/ 220464 w 220464"/>
                <a:gd name="connsiteY1" fmla="*/ 0 h 501102"/>
                <a:gd name="connsiteX2" fmla="*/ 220464 w 220464"/>
                <a:gd name="connsiteY2" fmla="*/ 501103 h 501102"/>
                <a:gd name="connsiteX3" fmla="*/ 0 w 220464"/>
                <a:gd name="connsiteY3" fmla="*/ 501103 h 50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4" h="501102">
                  <a:moveTo>
                    <a:pt x="0" y="0"/>
                  </a:moveTo>
                  <a:lnTo>
                    <a:pt x="220464" y="0"/>
                  </a:lnTo>
                  <a:lnTo>
                    <a:pt x="220464" y="501103"/>
                  </a:lnTo>
                  <a:lnTo>
                    <a:pt x="0" y="501103"/>
                  </a:lnTo>
                  <a:close/>
                </a:path>
              </a:pathLst>
            </a:custGeom>
            <a:solidFill>
              <a:srgbClr val="C4C4C4"/>
            </a:solidFill>
            <a:ln w="8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3BBB173-CDFD-4769-BFC4-E22EC9E4819C}"/>
              </a:ext>
            </a:extLst>
          </p:cNvPr>
          <p:cNvSpPr txBox="1"/>
          <p:nvPr/>
        </p:nvSpPr>
        <p:spPr>
          <a:xfrm>
            <a:off x="7502677" y="136078"/>
            <a:ext cx="542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6600" b="0" i="0" u="none" strike="noStrike" kern="120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وقت الاكتشاف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7A04470-5553-4129-A8DD-D2F9FF3D2266}"/>
              </a:ext>
            </a:extLst>
          </p:cNvPr>
          <p:cNvGraphicFramePr/>
          <p:nvPr/>
        </p:nvGraphicFramePr>
        <p:xfrm>
          <a:off x="1358232" y="12169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904;p32">
            <a:extLst>
              <a:ext uri="{FF2B5EF4-FFF2-40B4-BE49-F238E27FC236}">
                <a16:creationId xmlns:a16="http://schemas.microsoft.com/office/drawing/2014/main" id="{582574E8-8173-4DCC-BE3B-00D24A184FE7}"/>
              </a:ext>
            </a:extLst>
          </p:cNvPr>
          <p:cNvSpPr txBox="1">
            <a:spLocks/>
          </p:cNvSpPr>
          <p:nvPr/>
        </p:nvSpPr>
        <p:spPr>
          <a:xfrm>
            <a:off x="1052028" y="129159"/>
            <a:ext cx="1062662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8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tim"/>
              <a:buNone/>
              <a:defRPr sz="3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Itim"/>
              <a:buNone/>
              <a:tabLst/>
              <a:defRPr/>
            </a:pPr>
            <a:r>
              <a:rPr kumimoji="0" lang="ar-LB" sz="5333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Itim"/>
              </a:rPr>
              <a:t>تغيير ألوان الشكل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Iti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33874-BC28-4BA1-8026-B3DF32090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6553" y="1754605"/>
            <a:ext cx="15621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3506E6-A5A3-4427-8E84-2A11C6A11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633506E6-A5A3-4427-8E84-2A11C6A11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B121F0-1FD5-47A1-B1B9-A7BD0A48E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4EB121F0-1FD5-47A1-B1B9-A7BD0A48E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E9287F-749C-4345-AFE2-3B0395EA6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44E9287F-749C-4345-AFE2-3B0395EA6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A88F2A-87A1-43E2-BF64-E9FB1E36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0DA88F2A-87A1-43E2-BF64-E9FB1E368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36934A-31EF-4D25-B168-38E9E3209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F236934A-31EF-4D25-B168-38E9E3209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E069E06-3132-4914-A2B1-BA39A98E0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E069E06-3132-4914-A2B1-BA39A98E0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90831-97F9-4332-BC14-12F0F4004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6B390831-97F9-4332-BC14-12F0F4004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84969F-7449-4F46-A385-E203196AD3EE}"/>
              </a:ext>
            </a:extLst>
          </p:cNvPr>
          <p:cNvSpPr/>
          <p:nvPr/>
        </p:nvSpPr>
        <p:spPr>
          <a:xfrm>
            <a:off x="1315304" y="1540235"/>
            <a:ext cx="4780696" cy="22185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F2C130-3E87-4797-83B5-2959A0691A09}"/>
              </a:ext>
            </a:extLst>
          </p:cNvPr>
          <p:cNvSpPr/>
          <p:nvPr/>
        </p:nvSpPr>
        <p:spPr>
          <a:xfrm rot="16200000">
            <a:off x="2066687" y="734513"/>
            <a:ext cx="2327223" cy="3829987"/>
          </a:xfrm>
          <a:custGeom>
            <a:avLst/>
            <a:gdLst>
              <a:gd name="connsiteX0" fmla="*/ 2327223 w 2327223"/>
              <a:gd name="connsiteY0" fmla="*/ 387878 h 3829987"/>
              <a:gd name="connsiteX1" fmla="*/ 2327223 w 2327223"/>
              <a:gd name="connsiteY1" fmla="*/ 3829987 h 3829987"/>
              <a:gd name="connsiteX2" fmla="*/ 1830675 w 2327223"/>
              <a:gd name="connsiteY2" fmla="*/ 3829987 h 3829987"/>
              <a:gd name="connsiteX3" fmla="*/ 1163612 w 2327223"/>
              <a:gd name="connsiteY3" fmla="*/ 3162924 h 3829987"/>
              <a:gd name="connsiteX4" fmla="*/ 496549 w 2327223"/>
              <a:gd name="connsiteY4" fmla="*/ 3829987 h 3829987"/>
              <a:gd name="connsiteX5" fmla="*/ 0 w 2327223"/>
              <a:gd name="connsiteY5" fmla="*/ 3829987 h 3829987"/>
              <a:gd name="connsiteX6" fmla="*/ 0 w 2327223"/>
              <a:gd name="connsiteY6" fmla="*/ 387878 h 3829987"/>
              <a:gd name="connsiteX7" fmla="*/ 387878 w 2327223"/>
              <a:gd name="connsiteY7" fmla="*/ 0 h 3829987"/>
              <a:gd name="connsiteX8" fmla="*/ 1939345 w 2327223"/>
              <a:gd name="connsiteY8" fmla="*/ 0 h 3829987"/>
              <a:gd name="connsiteX9" fmla="*/ 2327223 w 2327223"/>
              <a:gd name="connsiteY9" fmla="*/ 387878 h 382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23" h="3829987">
                <a:moveTo>
                  <a:pt x="2327223" y="387878"/>
                </a:moveTo>
                <a:lnTo>
                  <a:pt x="2327223" y="3829987"/>
                </a:lnTo>
                <a:lnTo>
                  <a:pt x="1830675" y="3829987"/>
                </a:lnTo>
                <a:cubicBezTo>
                  <a:pt x="1830675" y="3461578"/>
                  <a:pt x="1532021" y="3162924"/>
                  <a:pt x="1163612" y="3162924"/>
                </a:cubicBezTo>
                <a:cubicBezTo>
                  <a:pt x="795203" y="3162924"/>
                  <a:pt x="496549" y="3461578"/>
                  <a:pt x="496549" y="3829987"/>
                </a:cubicBezTo>
                <a:lnTo>
                  <a:pt x="0" y="3829987"/>
                </a:lnTo>
                <a:lnTo>
                  <a:pt x="0" y="387878"/>
                </a:lnTo>
                <a:cubicBezTo>
                  <a:pt x="0" y="173659"/>
                  <a:pt x="173659" y="0"/>
                  <a:pt x="387878" y="0"/>
                </a:cubicBezTo>
                <a:lnTo>
                  <a:pt x="1939345" y="0"/>
                </a:lnTo>
                <a:cubicBezTo>
                  <a:pt x="2153564" y="0"/>
                  <a:pt x="2327223" y="173659"/>
                  <a:pt x="2327223" y="3878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0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176</Words>
  <Application>Microsoft Office PowerPoint</Application>
  <PresentationFormat>Widescreen</PresentationFormat>
  <Paragraphs>63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Amatic SC</vt:lpstr>
      <vt:lpstr>Archivo</vt:lpstr>
      <vt:lpstr>Arial</vt:lpstr>
      <vt:lpstr>Calibri</vt:lpstr>
      <vt:lpstr>Calibri Light</vt:lpstr>
      <vt:lpstr>Chelsea Market</vt:lpstr>
      <vt:lpstr>Fira Sans Extra Condensed Medium</vt:lpstr>
      <vt:lpstr>Itim</vt:lpstr>
      <vt:lpstr>Merriweather</vt:lpstr>
      <vt:lpstr>Muli</vt:lpstr>
      <vt:lpstr>Nunito Light</vt:lpstr>
      <vt:lpstr>Paytone One</vt:lpstr>
      <vt:lpstr>Quicksand</vt:lpstr>
      <vt:lpstr>Raleway Thin</vt:lpstr>
      <vt:lpstr>Roboto Condensed Light</vt:lpstr>
      <vt:lpstr>Short Stack</vt:lpstr>
      <vt:lpstr>Signika Negative</vt:lpstr>
      <vt:lpstr>Signika Negative Light</vt:lpstr>
      <vt:lpstr>Office Theme</vt:lpstr>
      <vt:lpstr>1_Online Notebook by Slidesgo</vt:lpstr>
      <vt:lpstr>Knight template</vt:lpstr>
      <vt:lpstr>Distance Learning by Slidesgo</vt:lpstr>
      <vt:lpstr>1_Office Theme</vt:lpstr>
      <vt:lpstr>2_Knight template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Out</dc:title>
  <dc:creator>Nada Farshoukh</dc:creator>
  <cp:lastModifiedBy>Nada Farshoukh</cp:lastModifiedBy>
  <cp:revision>2</cp:revision>
  <dcterms:created xsi:type="dcterms:W3CDTF">2021-04-22T03:42:25Z</dcterms:created>
  <dcterms:modified xsi:type="dcterms:W3CDTF">2021-04-25T07:47:40Z</dcterms:modified>
</cp:coreProperties>
</file>